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9" r:id="rId5"/>
    <p:sldId id="260" r:id="rId6"/>
    <p:sldId id="261" r:id="rId7"/>
    <p:sldId id="262" r:id="rId8"/>
    <p:sldId id="263" r:id="rId9"/>
    <p:sldId id="266" r:id="rId10"/>
    <p:sldId id="267" r:id="rId11"/>
    <p:sldId id="264" r:id="rId12"/>
    <p:sldId id="269" r:id="rId13"/>
    <p:sldId id="270"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DD"/>
    <a:srgbClr val="FEE2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9" autoAdjust="0"/>
    <p:restoredTop sz="94660"/>
  </p:normalViewPr>
  <p:slideViewPr>
    <p:cSldViewPr snapToGrid="0">
      <p:cViewPr varScale="1">
        <p:scale>
          <a:sx n="58" d="100"/>
          <a:sy n="58" d="100"/>
        </p:scale>
        <p:origin x="9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B06E7F-D5A5-ED26-70E8-A06DA78A19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F5D1ECC-73BC-12CC-DB46-542A866A1F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20156F3-FB8E-5150-AE62-86E45FFDA59A}"/>
              </a:ext>
            </a:extLst>
          </p:cNvPr>
          <p:cNvSpPr>
            <a:spLocks noGrp="1"/>
          </p:cNvSpPr>
          <p:nvPr>
            <p:ph type="dt" sz="half" idx="10"/>
          </p:nvPr>
        </p:nvSpPr>
        <p:spPr/>
        <p:txBody>
          <a:bodyPr/>
          <a:lstStyle/>
          <a:p>
            <a:fld id="{96CDAF66-DCBF-4660-B71F-FA05AB0A5668}" type="datetimeFigureOut">
              <a:rPr kumimoji="1" lang="ja-JP" altLang="en-US" smtClean="0"/>
              <a:t>2023/7/20</a:t>
            </a:fld>
            <a:endParaRPr kumimoji="1" lang="ja-JP" altLang="en-US"/>
          </a:p>
        </p:txBody>
      </p:sp>
      <p:sp>
        <p:nvSpPr>
          <p:cNvPr id="5" name="フッター プレースホルダー 4">
            <a:extLst>
              <a:ext uri="{FF2B5EF4-FFF2-40B4-BE49-F238E27FC236}">
                <a16:creationId xmlns:a16="http://schemas.microsoft.com/office/drawing/2014/main" id="{46C9D5A9-0559-C9A2-F590-5B09AEDF54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67E54F-6C37-3BF5-601E-B1F494FD9E8B}"/>
              </a:ext>
            </a:extLst>
          </p:cNvPr>
          <p:cNvSpPr>
            <a:spLocks noGrp="1"/>
          </p:cNvSpPr>
          <p:nvPr>
            <p:ph type="sldNum" sz="quarter" idx="12"/>
          </p:nvPr>
        </p:nvSpPr>
        <p:spPr/>
        <p:txBody>
          <a:bodyPr/>
          <a:lstStyle/>
          <a:p>
            <a:fld id="{51A6C9F5-B1DA-4AD5-8706-55206458C3E1}" type="slidenum">
              <a:rPr kumimoji="1" lang="ja-JP" altLang="en-US" smtClean="0"/>
              <a:t>‹#›</a:t>
            </a:fld>
            <a:endParaRPr kumimoji="1" lang="ja-JP" altLang="en-US"/>
          </a:p>
        </p:txBody>
      </p:sp>
    </p:spTree>
    <p:extLst>
      <p:ext uri="{BB962C8B-B14F-4D97-AF65-F5344CB8AC3E}">
        <p14:creationId xmlns:p14="http://schemas.microsoft.com/office/powerpoint/2010/main" val="30609899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5D7407-3227-84DC-6295-A0EA90C4330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624B5F0-391C-2309-A6FA-5F86578F2BD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6C6687-80FD-A7A8-8FA5-AF5AA9779F52}"/>
              </a:ext>
            </a:extLst>
          </p:cNvPr>
          <p:cNvSpPr>
            <a:spLocks noGrp="1"/>
          </p:cNvSpPr>
          <p:nvPr>
            <p:ph type="dt" sz="half" idx="10"/>
          </p:nvPr>
        </p:nvSpPr>
        <p:spPr/>
        <p:txBody>
          <a:bodyPr/>
          <a:lstStyle/>
          <a:p>
            <a:fld id="{96CDAF66-DCBF-4660-B71F-FA05AB0A5668}" type="datetimeFigureOut">
              <a:rPr kumimoji="1" lang="ja-JP" altLang="en-US" smtClean="0"/>
              <a:t>2023/7/20</a:t>
            </a:fld>
            <a:endParaRPr kumimoji="1" lang="ja-JP" altLang="en-US"/>
          </a:p>
        </p:txBody>
      </p:sp>
      <p:sp>
        <p:nvSpPr>
          <p:cNvPr id="5" name="フッター プレースホルダー 4">
            <a:extLst>
              <a:ext uri="{FF2B5EF4-FFF2-40B4-BE49-F238E27FC236}">
                <a16:creationId xmlns:a16="http://schemas.microsoft.com/office/drawing/2014/main" id="{7865916C-421B-3CA1-87E2-B6DF6A298C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0E97B98-936E-B480-F37E-DD46E58EB679}"/>
              </a:ext>
            </a:extLst>
          </p:cNvPr>
          <p:cNvSpPr>
            <a:spLocks noGrp="1"/>
          </p:cNvSpPr>
          <p:nvPr>
            <p:ph type="sldNum" sz="quarter" idx="12"/>
          </p:nvPr>
        </p:nvSpPr>
        <p:spPr/>
        <p:txBody>
          <a:bodyPr/>
          <a:lstStyle/>
          <a:p>
            <a:fld id="{51A6C9F5-B1DA-4AD5-8706-55206458C3E1}" type="slidenum">
              <a:rPr kumimoji="1" lang="ja-JP" altLang="en-US" smtClean="0"/>
              <a:t>‹#›</a:t>
            </a:fld>
            <a:endParaRPr kumimoji="1" lang="ja-JP" altLang="en-US"/>
          </a:p>
        </p:txBody>
      </p:sp>
    </p:spTree>
    <p:extLst>
      <p:ext uri="{BB962C8B-B14F-4D97-AF65-F5344CB8AC3E}">
        <p14:creationId xmlns:p14="http://schemas.microsoft.com/office/powerpoint/2010/main" val="45463259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ADFDCBD-BF44-822D-0977-559AD9CFEFC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341A79-840A-C877-6444-C82F72ACB8D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60ABD3-5D46-6D7B-C181-F83378339571}"/>
              </a:ext>
            </a:extLst>
          </p:cNvPr>
          <p:cNvSpPr>
            <a:spLocks noGrp="1"/>
          </p:cNvSpPr>
          <p:nvPr>
            <p:ph type="dt" sz="half" idx="10"/>
          </p:nvPr>
        </p:nvSpPr>
        <p:spPr/>
        <p:txBody>
          <a:bodyPr/>
          <a:lstStyle/>
          <a:p>
            <a:fld id="{96CDAF66-DCBF-4660-B71F-FA05AB0A5668}" type="datetimeFigureOut">
              <a:rPr kumimoji="1" lang="ja-JP" altLang="en-US" smtClean="0"/>
              <a:t>2023/7/20</a:t>
            </a:fld>
            <a:endParaRPr kumimoji="1" lang="ja-JP" altLang="en-US"/>
          </a:p>
        </p:txBody>
      </p:sp>
      <p:sp>
        <p:nvSpPr>
          <p:cNvPr id="5" name="フッター プレースホルダー 4">
            <a:extLst>
              <a:ext uri="{FF2B5EF4-FFF2-40B4-BE49-F238E27FC236}">
                <a16:creationId xmlns:a16="http://schemas.microsoft.com/office/drawing/2014/main" id="{7CF8F80A-96C0-FFA8-9181-6512B2B6FA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F24610-08EA-D352-A75E-63FC01B6DD99}"/>
              </a:ext>
            </a:extLst>
          </p:cNvPr>
          <p:cNvSpPr>
            <a:spLocks noGrp="1"/>
          </p:cNvSpPr>
          <p:nvPr>
            <p:ph type="sldNum" sz="quarter" idx="12"/>
          </p:nvPr>
        </p:nvSpPr>
        <p:spPr/>
        <p:txBody>
          <a:bodyPr/>
          <a:lstStyle/>
          <a:p>
            <a:fld id="{51A6C9F5-B1DA-4AD5-8706-55206458C3E1}" type="slidenum">
              <a:rPr kumimoji="1" lang="ja-JP" altLang="en-US" smtClean="0"/>
              <a:t>‹#›</a:t>
            </a:fld>
            <a:endParaRPr kumimoji="1" lang="ja-JP" altLang="en-US"/>
          </a:p>
        </p:txBody>
      </p:sp>
    </p:spTree>
    <p:extLst>
      <p:ext uri="{BB962C8B-B14F-4D97-AF65-F5344CB8AC3E}">
        <p14:creationId xmlns:p14="http://schemas.microsoft.com/office/powerpoint/2010/main" val="81861800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BA88B4-5032-DBD2-BA8F-9F90A33D851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DF6052A-7B2B-74B9-B061-1B74E90418F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73D3EE-BE41-4C75-3EB9-0F469CBCA4A2}"/>
              </a:ext>
            </a:extLst>
          </p:cNvPr>
          <p:cNvSpPr>
            <a:spLocks noGrp="1"/>
          </p:cNvSpPr>
          <p:nvPr>
            <p:ph type="dt" sz="half" idx="10"/>
          </p:nvPr>
        </p:nvSpPr>
        <p:spPr/>
        <p:txBody>
          <a:bodyPr/>
          <a:lstStyle/>
          <a:p>
            <a:fld id="{96CDAF66-DCBF-4660-B71F-FA05AB0A5668}" type="datetimeFigureOut">
              <a:rPr kumimoji="1" lang="ja-JP" altLang="en-US" smtClean="0"/>
              <a:t>2023/7/20</a:t>
            </a:fld>
            <a:endParaRPr kumimoji="1" lang="ja-JP" altLang="en-US"/>
          </a:p>
        </p:txBody>
      </p:sp>
      <p:sp>
        <p:nvSpPr>
          <p:cNvPr id="5" name="フッター プレースホルダー 4">
            <a:extLst>
              <a:ext uri="{FF2B5EF4-FFF2-40B4-BE49-F238E27FC236}">
                <a16:creationId xmlns:a16="http://schemas.microsoft.com/office/drawing/2014/main" id="{A425395C-6337-ABF1-2EB0-2A157A2647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E6E331-6F29-2961-CDA3-B95C80CEC8D9}"/>
              </a:ext>
            </a:extLst>
          </p:cNvPr>
          <p:cNvSpPr>
            <a:spLocks noGrp="1"/>
          </p:cNvSpPr>
          <p:nvPr>
            <p:ph type="sldNum" sz="quarter" idx="12"/>
          </p:nvPr>
        </p:nvSpPr>
        <p:spPr/>
        <p:txBody>
          <a:bodyPr/>
          <a:lstStyle/>
          <a:p>
            <a:fld id="{51A6C9F5-B1DA-4AD5-8706-55206458C3E1}" type="slidenum">
              <a:rPr kumimoji="1" lang="ja-JP" altLang="en-US" smtClean="0"/>
              <a:t>‹#›</a:t>
            </a:fld>
            <a:endParaRPr kumimoji="1" lang="ja-JP" altLang="en-US"/>
          </a:p>
        </p:txBody>
      </p:sp>
    </p:spTree>
    <p:extLst>
      <p:ext uri="{BB962C8B-B14F-4D97-AF65-F5344CB8AC3E}">
        <p14:creationId xmlns:p14="http://schemas.microsoft.com/office/powerpoint/2010/main" val="21239268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A046A8-0B28-C6BD-094E-221BBAC065F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8F4920-C920-1059-4B1E-46C968775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DFDAF5A-1CAF-8233-1A31-E2E21F78F545}"/>
              </a:ext>
            </a:extLst>
          </p:cNvPr>
          <p:cNvSpPr>
            <a:spLocks noGrp="1"/>
          </p:cNvSpPr>
          <p:nvPr>
            <p:ph type="dt" sz="half" idx="10"/>
          </p:nvPr>
        </p:nvSpPr>
        <p:spPr/>
        <p:txBody>
          <a:bodyPr/>
          <a:lstStyle/>
          <a:p>
            <a:fld id="{96CDAF66-DCBF-4660-B71F-FA05AB0A5668}" type="datetimeFigureOut">
              <a:rPr kumimoji="1" lang="ja-JP" altLang="en-US" smtClean="0"/>
              <a:t>2023/7/20</a:t>
            </a:fld>
            <a:endParaRPr kumimoji="1" lang="ja-JP" altLang="en-US"/>
          </a:p>
        </p:txBody>
      </p:sp>
      <p:sp>
        <p:nvSpPr>
          <p:cNvPr id="5" name="フッター プレースホルダー 4">
            <a:extLst>
              <a:ext uri="{FF2B5EF4-FFF2-40B4-BE49-F238E27FC236}">
                <a16:creationId xmlns:a16="http://schemas.microsoft.com/office/drawing/2014/main" id="{B17159D5-B446-B8F3-DAF8-C3DE7B34DA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E6E0DE-5D3E-34D6-789A-7D23D796B0F9}"/>
              </a:ext>
            </a:extLst>
          </p:cNvPr>
          <p:cNvSpPr>
            <a:spLocks noGrp="1"/>
          </p:cNvSpPr>
          <p:nvPr>
            <p:ph type="sldNum" sz="quarter" idx="12"/>
          </p:nvPr>
        </p:nvSpPr>
        <p:spPr/>
        <p:txBody>
          <a:bodyPr/>
          <a:lstStyle/>
          <a:p>
            <a:fld id="{51A6C9F5-B1DA-4AD5-8706-55206458C3E1}" type="slidenum">
              <a:rPr kumimoji="1" lang="ja-JP" altLang="en-US" smtClean="0"/>
              <a:t>‹#›</a:t>
            </a:fld>
            <a:endParaRPr kumimoji="1" lang="ja-JP" altLang="en-US"/>
          </a:p>
        </p:txBody>
      </p:sp>
    </p:spTree>
    <p:extLst>
      <p:ext uri="{BB962C8B-B14F-4D97-AF65-F5344CB8AC3E}">
        <p14:creationId xmlns:p14="http://schemas.microsoft.com/office/powerpoint/2010/main" val="37051368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45D5D6-E1C4-CDF6-77A1-7A3B7D56C0B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E5213F-40B4-F618-AF0E-F1C27F923F7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622E218-222E-3EE5-6060-9695952FEED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C42EE31-D833-73D0-EBFC-255943CCD8FD}"/>
              </a:ext>
            </a:extLst>
          </p:cNvPr>
          <p:cNvSpPr>
            <a:spLocks noGrp="1"/>
          </p:cNvSpPr>
          <p:nvPr>
            <p:ph type="dt" sz="half" idx="10"/>
          </p:nvPr>
        </p:nvSpPr>
        <p:spPr/>
        <p:txBody>
          <a:bodyPr/>
          <a:lstStyle/>
          <a:p>
            <a:fld id="{96CDAF66-DCBF-4660-B71F-FA05AB0A5668}" type="datetimeFigureOut">
              <a:rPr kumimoji="1" lang="ja-JP" altLang="en-US" smtClean="0"/>
              <a:t>2023/7/20</a:t>
            </a:fld>
            <a:endParaRPr kumimoji="1" lang="ja-JP" altLang="en-US"/>
          </a:p>
        </p:txBody>
      </p:sp>
      <p:sp>
        <p:nvSpPr>
          <p:cNvPr id="6" name="フッター プレースホルダー 5">
            <a:extLst>
              <a:ext uri="{FF2B5EF4-FFF2-40B4-BE49-F238E27FC236}">
                <a16:creationId xmlns:a16="http://schemas.microsoft.com/office/drawing/2014/main" id="{6FCBA4C4-7FB6-3730-6C8E-E148AD4F77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7259A2A-3A3A-144D-CF97-A99AA6C4B438}"/>
              </a:ext>
            </a:extLst>
          </p:cNvPr>
          <p:cNvSpPr>
            <a:spLocks noGrp="1"/>
          </p:cNvSpPr>
          <p:nvPr>
            <p:ph type="sldNum" sz="quarter" idx="12"/>
          </p:nvPr>
        </p:nvSpPr>
        <p:spPr/>
        <p:txBody>
          <a:bodyPr/>
          <a:lstStyle/>
          <a:p>
            <a:fld id="{51A6C9F5-B1DA-4AD5-8706-55206458C3E1}" type="slidenum">
              <a:rPr kumimoji="1" lang="ja-JP" altLang="en-US" smtClean="0"/>
              <a:t>‹#›</a:t>
            </a:fld>
            <a:endParaRPr kumimoji="1" lang="ja-JP" altLang="en-US"/>
          </a:p>
        </p:txBody>
      </p:sp>
    </p:spTree>
    <p:extLst>
      <p:ext uri="{BB962C8B-B14F-4D97-AF65-F5344CB8AC3E}">
        <p14:creationId xmlns:p14="http://schemas.microsoft.com/office/powerpoint/2010/main" val="155473874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D98C15-C84F-37B0-0638-C36E8CEAA10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300815C-F36F-61C6-1276-FAA37E2314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46DFE30-03FA-FDCC-3693-61D5DF1FA8B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C497148-F1E2-057F-87FE-0706B5133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803F1A2-943F-F0F5-BD7B-8E42D8A743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EC7CFA2-792F-E0F6-E5E6-97E1610DAEAD}"/>
              </a:ext>
            </a:extLst>
          </p:cNvPr>
          <p:cNvSpPr>
            <a:spLocks noGrp="1"/>
          </p:cNvSpPr>
          <p:nvPr>
            <p:ph type="dt" sz="half" idx="10"/>
          </p:nvPr>
        </p:nvSpPr>
        <p:spPr/>
        <p:txBody>
          <a:bodyPr/>
          <a:lstStyle/>
          <a:p>
            <a:fld id="{96CDAF66-DCBF-4660-B71F-FA05AB0A5668}" type="datetimeFigureOut">
              <a:rPr kumimoji="1" lang="ja-JP" altLang="en-US" smtClean="0"/>
              <a:t>2023/7/20</a:t>
            </a:fld>
            <a:endParaRPr kumimoji="1" lang="ja-JP" altLang="en-US"/>
          </a:p>
        </p:txBody>
      </p:sp>
      <p:sp>
        <p:nvSpPr>
          <p:cNvPr id="8" name="フッター プレースホルダー 7">
            <a:extLst>
              <a:ext uri="{FF2B5EF4-FFF2-40B4-BE49-F238E27FC236}">
                <a16:creationId xmlns:a16="http://schemas.microsoft.com/office/drawing/2014/main" id="{58F92386-F9D3-B093-5A45-D7E1BE4A8A5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29D9D5B-2AF9-6116-CBD7-0971199880FB}"/>
              </a:ext>
            </a:extLst>
          </p:cNvPr>
          <p:cNvSpPr>
            <a:spLocks noGrp="1"/>
          </p:cNvSpPr>
          <p:nvPr>
            <p:ph type="sldNum" sz="quarter" idx="12"/>
          </p:nvPr>
        </p:nvSpPr>
        <p:spPr/>
        <p:txBody>
          <a:bodyPr/>
          <a:lstStyle/>
          <a:p>
            <a:fld id="{51A6C9F5-B1DA-4AD5-8706-55206458C3E1}" type="slidenum">
              <a:rPr kumimoji="1" lang="ja-JP" altLang="en-US" smtClean="0"/>
              <a:t>‹#›</a:t>
            </a:fld>
            <a:endParaRPr kumimoji="1" lang="ja-JP" altLang="en-US"/>
          </a:p>
        </p:txBody>
      </p:sp>
    </p:spTree>
    <p:extLst>
      <p:ext uri="{BB962C8B-B14F-4D97-AF65-F5344CB8AC3E}">
        <p14:creationId xmlns:p14="http://schemas.microsoft.com/office/powerpoint/2010/main" val="220202804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38677E-9549-4827-CB94-2B98AC9AE5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2184613-4758-73A1-51A9-C01F4AC380FC}"/>
              </a:ext>
            </a:extLst>
          </p:cNvPr>
          <p:cNvSpPr>
            <a:spLocks noGrp="1"/>
          </p:cNvSpPr>
          <p:nvPr>
            <p:ph type="dt" sz="half" idx="10"/>
          </p:nvPr>
        </p:nvSpPr>
        <p:spPr/>
        <p:txBody>
          <a:bodyPr/>
          <a:lstStyle/>
          <a:p>
            <a:fld id="{96CDAF66-DCBF-4660-B71F-FA05AB0A5668}" type="datetimeFigureOut">
              <a:rPr kumimoji="1" lang="ja-JP" altLang="en-US" smtClean="0"/>
              <a:t>2023/7/20</a:t>
            </a:fld>
            <a:endParaRPr kumimoji="1" lang="ja-JP" altLang="en-US"/>
          </a:p>
        </p:txBody>
      </p:sp>
      <p:sp>
        <p:nvSpPr>
          <p:cNvPr id="4" name="フッター プレースホルダー 3">
            <a:extLst>
              <a:ext uri="{FF2B5EF4-FFF2-40B4-BE49-F238E27FC236}">
                <a16:creationId xmlns:a16="http://schemas.microsoft.com/office/drawing/2014/main" id="{44D02D77-F4B3-A86B-6BCC-AA38135531C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AAAB853-CADD-FA8F-1214-3C02898CEEAC}"/>
              </a:ext>
            </a:extLst>
          </p:cNvPr>
          <p:cNvSpPr>
            <a:spLocks noGrp="1"/>
          </p:cNvSpPr>
          <p:nvPr>
            <p:ph type="sldNum" sz="quarter" idx="12"/>
          </p:nvPr>
        </p:nvSpPr>
        <p:spPr/>
        <p:txBody>
          <a:bodyPr/>
          <a:lstStyle/>
          <a:p>
            <a:fld id="{51A6C9F5-B1DA-4AD5-8706-55206458C3E1}" type="slidenum">
              <a:rPr kumimoji="1" lang="ja-JP" altLang="en-US" smtClean="0"/>
              <a:t>‹#›</a:t>
            </a:fld>
            <a:endParaRPr kumimoji="1" lang="ja-JP" altLang="en-US"/>
          </a:p>
        </p:txBody>
      </p:sp>
    </p:spTree>
    <p:extLst>
      <p:ext uri="{BB962C8B-B14F-4D97-AF65-F5344CB8AC3E}">
        <p14:creationId xmlns:p14="http://schemas.microsoft.com/office/powerpoint/2010/main" val="36617338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4EBE9D6-D1AB-4AE6-DD59-0C0BEE05718B}"/>
              </a:ext>
            </a:extLst>
          </p:cNvPr>
          <p:cNvSpPr>
            <a:spLocks noGrp="1"/>
          </p:cNvSpPr>
          <p:nvPr>
            <p:ph type="dt" sz="half" idx="10"/>
          </p:nvPr>
        </p:nvSpPr>
        <p:spPr/>
        <p:txBody>
          <a:bodyPr/>
          <a:lstStyle/>
          <a:p>
            <a:fld id="{96CDAF66-DCBF-4660-B71F-FA05AB0A5668}" type="datetimeFigureOut">
              <a:rPr kumimoji="1" lang="ja-JP" altLang="en-US" smtClean="0"/>
              <a:t>2023/7/20</a:t>
            </a:fld>
            <a:endParaRPr kumimoji="1" lang="ja-JP" altLang="en-US"/>
          </a:p>
        </p:txBody>
      </p:sp>
      <p:sp>
        <p:nvSpPr>
          <p:cNvPr id="3" name="フッター プレースホルダー 2">
            <a:extLst>
              <a:ext uri="{FF2B5EF4-FFF2-40B4-BE49-F238E27FC236}">
                <a16:creationId xmlns:a16="http://schemas.microsoft.com/office/drawing/2014/main" id="{DF7EA896-81EA-60C6-ABBE-7CC4AE4F885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E113BA1-CE5B-38BC-EE6A-C645BB7883FA}"/>
              </a:ext>
            </a:extLst>
          </p:cNvPr>
          <p:cNvSpPr>
            <a:spLocks noGrp="1"/>
          </p:cNvSpPr>
          <p:nvPr>
            <p:ph type="sldNum" sz="quarter" idx="12"/>
          </p:nvPr>
        </p:nvSpPr>
        <p:spPr/>
        <p:txBody>
          <a:bodyPr/>
          <a:lstStyle/>
          <a:p>
            <a:fld id="{51A6C9F5-B1DA-4AD5-8706-55206458C3E1}" type="slidenum">
              <a:rPr kumimoji="1" lang="ja-JP" altLang="en-US" smtClean="0"/>
              <a:t>‹#›</a:t>
            </a:fld>
            <a:endParaRPr kumimoji="1" lang="ja-JP" altLang="en-US"/>
          </a:p>
        </p:txBody>
      </p:sp>
    </p:spTree>
    <p:extLst>
      <p:ext uri="{BB962C8B-B14F-4D97-AF65-F5344CB8AC3E}">
        <p14:creationId xmlns:p14="http://schemas.microsoft.com/office/powerpoint/2010/main" val="384871422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57198B-1FD4-ED1E-2324-9C74F29D9F0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4F71E3A-961A-C133-7F72-ABD7443632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E916898-8ECE-396F-B011-B80172649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5C263E-A716-3B9F-8DAF-A31637B063AA}"/>
              </a:ext>
            </a:extLst>
          </p:cNvPr>
          <p:cNvSpPr>
            <a:spLocks noGrp="1"/>
          </p:cNvSpPr>
          <p:nvPr>
            <p:ph type="dt" sz="half" idx="10"/>
          </p:nvPr>
        </p:nvSpPr>
        <p:spPr/>
        <p:txBody>
          <a:bodyPr/>
          <a:lstStyle/>
          <a:p>
            <a:fld id="{96CDAF66-DCBF-4660-B71F-FA05AB0A5668}" type="datetimeFigureOut">
              <a:rPr kumimoji="1" lang="ja-JP" altLang="en-US" smtClean="0"/>
              <a:t>2023/7/20</a:t>
            </a:fld>
            <a:endParaRPr kumimoji="1" lang="ja-JP" altLang="en-US"/>
          </a:p>
        </p:txBody>
      </p:sp>
      <p:sp>
        <p:nvSpPr>
          <p:cNvPr id="6" name="フッター プレースホルダー 5">
            <a:extLst>
              <a:ext uri="{FF2B5EF4-FFF2-40B4-BE49-F238E27FC236}">
                <a16:creationId xmlns:a16="http://schemas.microsoft.com/office/drawing/2014/main" id="{ECF35D13-E2B3-8F34-031B-DB83FC85B4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8DACF54-051D-B7A1-7B8C-8A94593D2DBC}"/>
              </a:ext>
            </a:extLst>
          </p:cNvPr>
          <p:cNvSpPr>
            <a:spLocks noGrp="1"/>
          </p:cNvSpPr>
          <p:nvPr>
            <p:ph type="sldNum" sz="quarter" idx="12"/>
          </p:nvPr>
        </p:nvSpPr>
        <p:spPr/>
        <p:txBody>
          <a:bodyPr/>
          <a:lstStyle/>
          <a:p>
            <a:fld id="{51A6C9F5-B1DA-4AD5-8706-55206458C3E1}" type="slidenum">
              <a:rPr kumimoji="1" lang="ja-JP" altLang="en-US" smtClean="0"/>
              <a:t>‹#›</a:t>
            </a:fld>
            <a:endParaRPr kumimoji="1" lang="ja-JP" altLang="en-US"/>
          </a:p>
        </p:txBody>
      </p:sp>
    </p:spTree>
    <p:extLst>
      <p:ext uri="{BB962C8B-B14F-4D97-AF65-F5344CB8AC3E}">
        <p14:creationId xmlns:p14="http://schemas.microsoft.com/office/powerpoint/2010/main" val="23899456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57B0AA-EA8C-A8A5-E365-A37A053D2D5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38CA233-C9A3-C6DA-45A6-AD62702E9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514D221-E404-2AB8-DA2C-BA19BBF53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56EA5C-DEAF-A4D8-8439-BED37C0B3119}"/>
              </a:ext>
            </a:extLst>
          </p:cNvPr>
          <p:cNvSpPr>
            <a:spLocks noGrp="1"/>
          </p:cNvSpPr>
          <p:nvPr>
            <p:ph type="dt" sz="half" idx="10"/>
          </p:nvPr>
        </p:nvSpPr>
        <p:spPr/>
        <p:txBody>
          <a:bodyPr/>
          <a:lstStyle/>
          <a:p>
            <a:fld id="{96CDAF66-DCBF-4660-B71F-FA05AB0A5668}" type="datetimeFigureOut">
              <a:rPr kumimoji="1" lang="ja-JP" altLang="en-US" smtClean="0"/>
              <a:t>2023/7/20</a:t>
            </a:fld>
            <a:endParaRPr kumimoji="1" lang="ja-JP" altLang="en-US"/>
          </a:p>
        </p:txBody>
      </p:sp>
      <p:sp>
        <p:nvSpPr>
          <p:cNvPr id="6" name="フッター プレースホルダー 5">
            <a:extLst>
              <a:ext uri="{FF2B5EF4-FFF2-40B4-BE49-F238E27FC236}">
                <a16:creationId xmlns:a16="http://schemas.microsoft.com/office/drawing/2014/main" id="{A578D6BE-FD0F-9999-F9B4-6FE0DBB305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D74D87-640A-89A2-FB2D-357D8F441677}"/>
              </a:ext>
            </a:extLst>
          </p:cNvPr>
          <p:cNvSpPr>
            <a:spLocks noGrp="1"/>
          </p:cNvSpPr>
          <p:nvPr>
            <p:ph type="sldNum" sz="quarter" idx="12"/>
          </p:nvPr>
        </p:nvSpPr>
        <p:spPr/>
        <p:txBody>
          <a:bodyPr/>
          <a:lstStyle/>
          <a:p>
            <a:fld id="{51A6C9F5-B1DA-4AD5-8706-55206458C3E1}" type="slidenum">
              <a:rPr kumimoji="1" lang="ja-JP" altLang="en-US" smtClean="0"/>
              <a:t>‹#›</a:t>
            </a:fld>
            <a:endParaRPr kumimoji="1" lang="ja-JP" altLang="en-US"/>
          </a:p>
        </p:txBody>
      </p:sp>
    </p:spTree>
    <p:extLst>
      <p:ext uri="{BB962C8B-B14F-4D97-AF65-F5344CB8AC3E}">
        <p14:creationId xmlns:p14="http://schemas.microsoft.com/office/powerpoint/2010/main" val="24537703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940CC6F-E603-E2B7-E693-F4CEAEA611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B449CA4-4AB3-2114-F7C9-F8CBD0C34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22C978-E522-9824-9C62-489AA99E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DAF66-DCBF-4660-B71F-FA05AB0A5668}" type="datetimeFigureOut">
              <a:rPr kumimoji="1" lang="ja-JP" altLang="en-US" smtClean="0"/>
              <a:t>2023/7/20</a:t>
            </a:fld>
            <a:endParaRPr kumimoji="1" lang="ja-JP" altLang="en-US"/>
          </a:p>
        </p:txBody>
      </p:sp>
      <p:sp>
        <p:nvSpPr>
          <p:cNvPr id="5" name="フッター プレースホルダー 4">
            <a:extLst>
              <a:ext uri="{FF2B5EF4-FFF2-40B4-BE49-F238E27FC236}">
                <a16:creationId xmlns:a16="http://schemas.microsoft.com/office/drawing/2014/main" id="{7DCFA097-1B94-4C84-7EEC-63F626A939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3E1FAD4-C0B5-B648-BEBE-C5E7D015F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6C9F5-B1DA-4AD5-8706-55206458C3E1}" type="slidenum">
              <a:rPr kumimoji="1" lang="ja-JP" altLang="en-US" smtClean="0"/>
              <a:t>‹#›</a:t>
            </a:fld>
            <a:endParaRPr kumimoji="1" lang="ja-JP" altLang="en-US"/>
          </a:p>
        </p:txBody>
      </p:sp>
    </p:spTree>
    <p:extLst>
      <p:ext uri="{BB962C8B-B14F-4D97-AF65-F5344CB8AC3E}">
        <p14:creationId xmlns:p14="http://schemas.microsoft.com/office/powerpoint/2010/main" val="3553482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A1CFBF-7FF7-BBB2-3FD3-F0129F44742E}"/>
              </a:ext>
            </a:extLst>
          </p:cNvPr>
          <p:cNvSpPr>
            <a:spLocks noGrp="1"/>
          </p:cNvSpPr>
          <p:nvPr>
            <p:ph type="ctrTitle"/>
          </p:nvPr>
        </p:nvSpPr>
        <p:spPr>
          <a:xfrm>
            <a:off x="341788" y="0"/>
            <a:ext cx="11189110" cy="6563876"/>
          </a:xfrm>
        </p:spPr>
        <p:txBody>
          <a:bodyPr>
            <a:normAutofit/>
          </a:bodyPr>
          <a:lstStyle/>
          <a:p>
            <a:r>
              <a:rPr kumimoji="1" lang="en-US" altLang="ja-JP" sz="3600" dirty="0">
                <a:solidFill>
                  <a:srgbClr val="C00000"/>
                </a:solidFill>
                <a:latin typeface="Amasis MT Pro Medium" panose="02040604050005020304" pitchFamily="18" charset="0"/>
              </a:rPr>
              <a:t>Courage, Confidence, Transformation</a:t>
            </a:r>
            <a:br>
              <a:rPr kumimoji="1" lang="en-US" altLang="ja-JP" sz="3600" dirty="0">
                <a:solidFill>
                  <a:srgbClr val="C00000"/>
                </a:solidFill>
                <a:latin typeface="Amasis MT Pro Medium" panose="02040604050005020304" pitchFamily="18" charset="0"/>
              </a:rPr>
            </a:br>
            <a:r>
              <a:rPr kumimoji="1" lang="en-US" altLang="ja-JP" sz="3600" dirty="0">
                <a:solidFill>
                  <a:srgbClr val="C00000"/>
                </a:solidFill>
                <a:latin typeface="Amasis MT Pro Medium" panose="02040604050005020304" pitchFamily="18" charset="0"/>
              </a:rPr>
              <a:t>…through the power of the Spirit</a:t>
            </a:r>
            <a:br>
              <a:rPr kumimoji="1" lang="en-US" altLang="ja-JP" sz="3600" dirty="0">
                <a:solidFill>
                  <a:srgbClr val="0070C0"/>
                </a:solidFill>
              </a:rPr>
            </a:br>
            <a:br>
              <a:rPr kumimoji="1" lang="en-US" altLang="ja-JP" sz="3600" dirty="0">
                <a:solidFill>
                  <a:srgbClr val="0070C0"/>
                </a:solidFill>
              </a:rPr>
            </a:br>
            <a:r>
              <a:rPr kumimoji="1" lang="ja-JP" altLang="en-US" sz="3200" b="1" dirty="0">
                <a:solidFill>
                  <a:srgbClr val="0070C0"/>
                </a:solidFill>
                <a:latin typeface="UD デジタル 教科書体 N-R" panose="02020400000000000000" pitchFamily="17" charset="-128"/>
                <a:ea typeface="UD デジタル 教科書体 N-R" panose="02020400000000000000" pitchFamily="17" charset="-128"/>
              </a:rPr>
              <a:t>勇気、信頼、変容</a:t>
            </a:r>
            <a:br>
              <a:rPr lang="en-US" altLang="ja-JP" sz="3200" b="1" dirty="0">
                <a:solidFill>
                  <a:srgbClr val="0070C0"/>
                </a:solidFill>
                <a:latin typeface="UD デジタル 教科書体 N-R" panose="02020400000000000000" pitchFamily="17" charset="-128"/>
                <a:ea typeface="UD デジタル 教科書体 N-R" panose="02020400000000000000" pitchFamily="17" charset="-128"/>
              </a:rPr>
            </a:br>
            <a:r>
              <a:rPr kumimoji="1" lang="en-US" altLang="ja-JP" sz="3200" b="1" dirty="0">
                <a:solidFill>
                  <a:srgbClr val="0070C0"/>
                </a:solidFill>
                <a:latin typeface="UD デジタル 教科書体 N-R" panose="02020400000000000000" pitchFamily="17" charset="-128"/>
                <a:ea typeface="UD デジタル 教科書体 N-R" panose="02020400000000000000" pitchFamily="17" charset="-128"/>
              </a:rPr>
              <a:t>… </a:t>
            </a:r>
            <a:r>
              <a:rPr kumimoji="1" lang="ja-JP" altLang="en-US" sz="3200" b="1" dirty="0">
                <a:solidFill>
                  <a:srgbClr val="0070C0"/>
                </a:solidFill>
                <a:latin typeface="UD デジタル 教科書体 N-R" panose="02020400000000000000" pitchFamily="17" charset="-128"/>
                <a:ea typeface="UD デジタル 教科書体 N-R" panose="02020400000000000000" pitchFamily="17" charset="-128"/>
              </a:rPr>
              <a:t>聖霊の力によって</a:t>
            </a:r>
            <a:br>
              <a:rPr kumimoji="1" lang="en-US" altLang="ja-JP" sz="3200" b="1" dirty="0">
                <a:latin typeface="UD デジタル 教科書体 N-R" panose="02020400000000000000" pitchFamily="17" charset="-128"/>
                <a:ea typeface="UD デジタル 教科書体 N-R" panose="02020400000000000000" pitchFamily="17" charset="-128"/>
              </a:rPr>
            </a:br>
            <a:br>
              <a:rPr kumimoji="1" lang="en-US" altLang="ja-JP" sz="3600" dirty="0">
                <a:latin typeface="UD デジタル 教科書体 N-R" panose="02020400000000000000" pitchFamily="17" charset="-128"/>
                <a:ea typeface="UD デジタル 教科書体 N-R" panose="02020400000000000000" pitchFamily="17" charset="-128"/>
              </a:rPr>
            </a:br>
            <a:br>
              <a:rPr kumimoji="1" lang="en-US" altLang="ja-JP" sz="3600" dirty="0">
                <a:latin typeface="UD デジタル 教科書体 N-R" panose="02020400000000000000" pitchFamily="17" charset="-128"/>
                <a:ea typeface="UD デジタル 教科書体 N-R" panose="02020400000000000000" pitchFamily="17" charset="-128"/>
              </a:rPr>
            </a:br>
            <a:br>
              <a:rPr kumimoji="1" lang="en-US" altLang="ja-JP" sz="3600" dirty="0">
                <a:latin typeface="UD デジタル 教科書体 N-R" panose="02020400000000000000" pitchFamily="17" charset="-128"/>
                <a:ea typeface="UD デジタル 教科書体 N-R" panose="02020400000000000000" pitchFamily="17" charset="-128"/>
              </a:rPr>
            </a:br>
            <a:br>
              <a:rPr kumimoji="1" lang="en-US" altLang="ja-JP" sz="3600" dirty="0">
                <a:latin typeface="UD デジタル 教科書体 N-R" panose="02020400000000000000" pitchFamily="17" charset="-128"/>
                <a:ea typeface="UD デジタル 教科書体 N-R" panose="02020400000000000000" pitchFamily="17" charset="-128"/>
              </a:rPr>
            </a:br>
            <a:br>
              <a:rPr kumimoji="1" lang="en-US" altLang="ja-JP" sz="3600" dirty="0">
                <a:latin typeface="UD デジタル 教科書体 N-R" panose="02020400000000000000" pitchFamily="17" charset="-128"/>
                <a:ea typeface="UD デジタル 教科書体 N-R" panose="02020400000000000000" pitchFamily="17" charset="-128"/>
              </a:rPr>
            </a:br>
            <a:br>
              <a:rPr kumimoji="1" lang="en-US" altLang="ja-JP" sz="3600" dirty="0">
                <a:latin typeface="UD デジタル 教科書体 N-R" panose="02020400000000000000" pitchFamily="17" charset="-128"/>
                <a:ea typeface="UD デジタル 教科書体 N-R" panose="02020400000000000000" pitchFamily="17" charset="-128"/>
              </a:rPr>
            </a:br>
            <a:r>
              <a:rPr kumimoji="1" lang="en-US" altLang="ja-JP" sz="2800" dirty="0">
                <a:solidFill>
                  <a:srgbClr val="002060"/>
                </a:solidFill>
                <a:latin typeface="UD デジタル 教科書体 N-R" panose="02020400000000000000" pitchFamily="17" charset="-128"/>
                <a:ea typeface="UD デジタル 教科書体 N-R" panose="02020400000000000000" pitchFamily="17" charset="-128"/>
              </a:rPr>
              <a:t>2023</a:t>
            </a:r>
            <a:r>
              <a:rPr kumimoji="1" lang="ja-JP" altLang="en-US" sz="2800" dirty="0">
                <a:solidFill>
                  <a:srgbClr val="002060"/>
                </a:solidFill>
                <a:latin typeface="UD デジタル 教科書体 N-R" panose="02020400000000000000" pitchFamily="17" charset="-128"/>
                <a:ea typeface="UD デジタル 教科書体 N-R" panose="02020400000000000000" pitchFamily="17" charset="-128"/>
              </a:rPr>
              <a:t>年</a:t>
            </a:r>
            <a:r>
              <a:rPr kumimoji="1" lang="en-US" altLang="ja-JP" sz="2800" dirty="0">
                <a:solidFill>
                  <a:srgbClr val="002060"/>
                </a:solidFill>
                <a:latin typeface="UD デジタル 教科書体 N-R" panose="02020400000000000000" pitchFamily="17" charset="-128"/>
                <a:ea typeface="UD デジタル 教科書体 N-R" panose="02020400000000000000" pitchFamily="17" charset="-128"/>
              </a:rPr>
              <a:t>6</a:t>
            </a:r>
            <a:r>
              <a:rPr kumimoji="1" lang="ja-JP" altLang="en-US" sz="2800" dirty="0">
                <a:solidFill>
                  <a:srgbClr val="002060"/>
                </a:solidFill>
                <a:latin typeface="UD デジタル 教科書体 N-R" panose="02020400000000000000" pitchFamily="17" charset="-128"/>
                <a:ea typeface="UD デジタル 教科書体 N-R" panose="02020400000000000000" pitchFamily="17" charset="-128"/>
              </a:rPr>
              <a:t>月</a:t>
            </a:r>
            <a:r>
              <a:rPr kumimoji="1" lang="en-US" altLang="ja-JP" sz="2800" dirty="0">
                <a:solidFill>
                  <a:srgbClr val="002060"/>
                </a:solidFill>
                <a:latin typeface="UD デジタル 教科書体 N-R" panose="02020400000000000000" pitchFamily="17" charset="-128"/>
                <a:ea typeface="UD デジタル 教科書体 N-R" panose="02020400000000000000" pitchFamily="17" charset="-128"/>
              </a:rPr>
              <a:t>16</a:t>
            </a:r>
            <a:r>
              <a:rPr kumimoji="1" lang="ja-JP" altLang="en-US" sz="2800" dirty="0">
                <a:solidFill>
                  <a:srgbClr val="002060"/>
                </a:solidFill>
                <a:latin typeface="UD デジタル 教科書体 N-R" panose="02020400000000000000" pitchFamily="17" charset="-128"/>
                <a:ea typeface="UD デジタル 教科書体 N-R" panose="02020400000000000000" pitchFamily="17" charset="-128"/>
              </a:rPr>
              <a:t>日　みこころの祝日</a:t>
            </a:r>
            <a:br>
              <a:rPr kumimoji="1" lang="en-US" altLang="ja-JP" sz="2800" dirty="0">
                <a:solidFill>
                  <a:srgbClr val="002060"/>
                </a:solidFill>
                <a:latin typeface="UD デジタル 教科書体 N-R" panose="02020400000000000000" pitchFamily="17" charset="-128"/>
                <a:ea typeface="UD デジタル 教科書体 N-R" panose="02020400000000000000" pitchFamily="17" charset="-128"/>
              </a:rPr>
            </a:br>
            <a:r>
              <a:rPr kumimoji="1" lang="ja-JP" altLang="en-US" sz="2800" dirty="0">
                <a:solidFill>
                  <a:srgbClr val="002060"/>
                </a:solidFill>
                <a:latin typeface="UD デジタル 教科書体 N-R" panose="02020400000000000000" pitchFamily="17" charset="-128"/>
                <a:ea typeface="UD デジタル 教科書体 N-R" panose="02020400000000000000" pitchFamily="17" charset="-128"/>
              </a:rPr>
              <a:t>聖心会総長 </a:t>
            </a:r>
            <a:r>
              <a:rPr kumimoji="1" lang="en-US" altLang="ja-JP" sz="2800" dirty="0" err="1">
                <a:solidFill>
                  <a:srgbClr val="002060"/>
                </a:solidFill>
                <a:latin typeface="UD デジタル 教科書体 N-R" panose="02020400000000000000" pitchFamily="17" charset="-128"/>
                <a:ea typeface="UD デジタル 教科書体 N-R" panose="02020400000000000000" pitchFamily="17" charset="-128"/>
              </a:rPr>
              <a:t>Sr.Barbara</a:t>
            </a:r>
            <a:r>
              <a:rPr kumimoji="1" lang="en-US" altLang="ja-JP" sz="2800" dirty="0">
                <a:solidFill>
                  <a:srgbClr val="002060"/>
                </a:solidFill>
                <a:latin typeface="UD デジタル 教科書体 N-R" panose="02020400000000000000" pitchFamily="17" charset="-128"/>
                <a:ea typeface="UD デジタル 教科書体 N-R" panose="02020400000000000000" pitchFamily="17" charset="-128"/>
              </a:rPr>
              <a:t> Dawson </a:t>
            </a:r>
            <a:r>
              <a:rPr kumimoji="1" lang="ja-JP" altLang="en-US" sz="2800" dirty="0">
                <a:solidFill>
                  <a:srgbClr val="002060"/>
                </a:solidFill>
                <a:latin typeface="UD デジタル 教科書体 N-R" panose="02020400000000000000" pitchFamily="17" charset="-128"/>
                <a:ea typeface="UD デジタル 教科書体 N-R" panose="02020400000000000000" pitchFamily="17" charset="-128"/>
              </a:rPr>
              <a:t>の手紙から</a:t>
            </a:r>
          </a:p>
        </p:txBody>
      </p:sp>
      <p:pic>
        <p:nvPicPr>
          <p:cNvPr id="7" name="図 6" descr="黒い背景に白い文字がある&#10;&#10;低い精度で自動的に生成された説明">
            <a:extLst>
              <a:ext uri="{FF2B5EF4-FFF2-40B4-BE49-F238E27FC236}">
                <a16:creationId xmlns:a16="http://schemas.microsoft.com/office/drawing/2014/main" id="{08D6309F-0C60-4CA0-563D-D2008A677FC0}"/>
              </a:ext>
            </a:extLst>
          </p:cNvPr>
          <p:cNvPicPr>
            <a:picLocks noChangeAspect="1"/>
          </p:cNvPicPr>
          <p:nvPr/>
        </p:nvPicPr>
        <p:blipFill rotWithShape="1">
          <a:blip r:embed="rId4">
            <a:extLst>
              <a:ext uri="{28A0092B-C50C-407E-A947-70E740481C1C}">
                <a14:useLocalDpi xmlns:a14="http://schemas.microsoft.com/office/drawing/2010/main" val="0"/>
              </a:ext>
            </a:extLst>
          </a:blip>
          <a:srcRect l="9506" t="9131" r="10406" b="14161"/>
          <a:stretch/>
        </p:blipFill>
        <p:spPr>
          <a:xfrm>
            <a:off x="9538295" y="840658"/>
            <a:ext cx="2054573" cy="2295832"/>
          </a:xfrm>
          <a:prstGeom prst="rect">
            <a:avLst/>
          </a:prstGeom>
          <a:effectLst>
            <a:softEdge rad="12700"/>
          </a:effectLst>
        </p:spPr>
      </p:pic>
      <p:pic>
        <p:nvPicPr>
          <p:cNvPr id="1028" name="Picture 4">
            <a:extLst>
              <a:ext uri="{FF2B5EF4-FFF2-40B4-BE49-F238E27FC236}">
                <a16:creationId xmlns:a16="http://schemas.microsoft.com/office/drawing/2014/main" id="{F73A7EFA-4340-7C39-F53B-01F85ECCF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215" y="2735943"/>
            <a:ext cx="6623169" cy="28976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02 森の目覚め">
            <a:hlinkClick r:id="" action="ppaction://media"/>
            <a:extLst>
              <a:ext uri="{FF2B5EF4-FFF2-40B4-BE49-F238E27FC236}">
                <a16:creationId xmlns:a16="http://schemas.microsoft.com/office/drawing/2014/main" id="{D4E577C8-F02F-CB58-60DF-24029FB2C8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391620611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DD"/>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2A7977E-74D5-FE37-5C20-F420B4D76152}"/>
              </a:ext>
            </a:extLst>
          </p:cNvPr>
          <p:cNvSpPr>
            <a:spLocks noGrp="1"/>
          </p:cNvSpPr>
          <p:nvPr>
            <p:ph idx="1"/>
          </p:nvPr>
        </p:nvSpPr>
        <p:spPr>
          <a:xfrm>
            <a:off x="5827894" y="2259142"/>
            <a:ext cx="5555226" cy="3006032"/>
          </a:xfrm>
        </p:spPr>
        <p:txBody>
          <a:bodyPr/>
          <a:lstStyle/>
          <a:p>
            <a:pPr marL="0" indent="0">
              <a:buFont typeface="Arial" panose="020B0604020202020204" pitchFamily="34" charset="0"/>
              <a:buNone/>
            </a:pPr>
            <a:r>
              <a:rPr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そして、私たち自身を</a:t>
            </a:r>
            <a:endParaRPr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r>
              <a:rPr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謙虚に見る必要性を認識し、</a:t>
            </a:r>
            <a:endParaRPr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r>
              <a:rPr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私たちの中心であり、力である</a:t>
            </a:r>
            <a:endParaRPr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r>
              <a:rPr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イエスの貫かれたみ心と</a:t>
            </a:r>
            <a:endParaRPr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r>
              <a:rPr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より深くつながる時なのでしょう</a:t>
            </a:r>
            <a:r>
              <a:rPr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a:t>
            </a:r>
            <a:endParaRPr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kumimoji="1" lang="ja-JP" altLang="en-US" dirty="0"/>
          </a:p>
        </p:txBody>
      </p:sp>
      <p:pic>
        <p:nvPicPr>
          <p:cNvPr id="8" name="図 7" descr="座る, テーブル, 木製, 猫 が含まれている画像&#10;&#10;自動的に生成された説明">
            <a:extLst>
              <a:ext uri="{FF2B5EF4-FFF2-40B4-BE49-F238E27FC236}">
                <a16:creationId xmlns:a16="http://schemas.microsoft.com/office/drawing/2014/main" id="{2AAA3B39-AF60-62E5-A621-DE710E005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719" y="604206"/>
            <a:ext cx="4059852" cy="5413136"/>
          </a:xfrm>
          <a:prstGeom prst="rect">
            <a:avLst/>
          </a:prstGeom>
          <a:ln>
            <a:noFill/>
          </a:ln>
          <a:effectLst>
            <a:softEdge rad="112500"/>
          </a:effectLst>
        </p:spPr>
      </p:pic>
    </p:spTree>
    <p:extLst>
      <p:ext uri="{BB962C8B-B14F-4D97-AF65-F5344CB8AC3E}">
        <p14:creationId xmlns:p14="http://schemas.microsoft.com/office/powerpoint/2010/main" val="69732637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B02A3F7-F567-D607-56AD-67E3CA46749B}"/>
              </a:ext>
            </a:extLst>
          </p:cNvPr>
          <p:cNvSpPr>
            <a:spLocks noGrp="1"/>
          </p:cNvSpPr>
          <p:nvPr>
            <p:ph idx="1"/>
          </p:nvPr>
        </p:nvSpPr>
        <p:spPr>
          <a:xfrm>
            <a:off x="4796971" y="2354262"/>
            <a:ext cx="7213600" cy="2283053"/>
          </a:xfrm>
        </p:spPr>
        <p:txBody>
          <a:bodyPr>
            <a:normAutofit lnSpcReduction="10000"/>
          </a:bodyPr>
          <a:lstStyle/>
          <a:p>
            <a:pPr marL="0" indent="0">
              <a:buNone/>
            </a:pPr>
            <a:r>
              <a:rPr kumimoji="1" lang="ja-JP" altLang="en-US" dirty="0">
                <a:solidFill>
                  <a:schemeClr val="tx1">
                    <a:lumMod val="65000"/>
                    <a:lumOff val="35000"/>
                  </a:schemeClr>
                </a:solidFill>
              </a:rPr>
              <a:t>「</a:t>
            </a:r>
            <a:r>
              <a:rPr kumimoji="1" lang="ja-JP" altLang="en-US" sz="2400" b="1" dirty="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rPr>
              <a:t>今、勇気と信頼に満たされなさい。</a:t>
            </a:r>
            <a:endParaRPr kumimoji="1" lang="en-US" altLang="ja-JP" sz="2400" b="1" dirty="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rPr>
              <a:t>　聖なる イエスのみ心は、</a:t>
            </a:r>
            <a:endParaRPr kumimoji="1" lang="en-US" altLang="ja-JP" sz="2400" b="1" dirty="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rPr>
              <a:t>　あなた方と共にいてくださり、</a:t>
            </a:r>
            <a:endParaRPr kumimoji="1" lang="en-US" altLang="ja-JP" sz="2400" b="1" dirty="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rPr>
              <a:t>　その霊が あなたを導いてくれることでしょう。</a:t>
            </a:r>
            <a:endParaRPr kumimoji="1" lang="en-US" altLang="ja-JP" sz="2400" b="1" dirty="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rPr>
              <a:t>　　　　　　　　　　　　ソフィア・バラ」</a:t>
            </a:r>
          </a:p>
        </p:txBody>
      </p:sp>
      <p:pic>
        <p:nvPicPr>
          <p:cNvPr id="5" name="図 4" descr="人, 写真, 座る, 立つ が含まれている画像&#10;&#10;自動的に生成された説明">
            <a:extLst>
              <a:ext uri="{FF2B5EF4-FFF2-40B4-BE49-F238E27FC236}">
                <a16:creationId xmlns:a16="http://schemas.microsoft.com/office/drawing/2014/main" id="{14829393-0E48-CC1C-4CD1-20E5EDAD1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17" y="243917"/>
            <a:ext cx="3889828" cy="6370165"/>
          </a:xfrm>
          <a:prstGeom prst="rect">
            <a:avLst/>
          </a:prstGeom>
        </p:spPr>
      </p:pic>
    </p:spTree>
    <p:extLst>
      <p:ext uri="{BB962C8B-B14F-4D97-AF65-F5344CB8AC3E}">
        <p14:creationId xmlns:p14="http://schemas.microsoft.com/office/powerpoint/2010/main" val="4120514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7" name="図 6" descr="ロゴ&#10;&#10;自動的に生成された説明">
            <a:extLst>
              <a:ext uri="{FF2B5EF4-FFF2-40B4-BE49-F238E27FC236}">
                <a16:creationId xmlns:a16="http://schemas.microsoft.com/office/drawing/2014/main" id="{B27A7233-7561-FA79-57BF-49DFEE87E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739" y="2398882"/>
            <a:ext cx="3419519" cy="3989439"/>
          </a:xfrm>
          <a:prstGeom prst="rect">
            <a:avLst/>
          </a:prstGeom>
        </p:spPr>
      </p:pic>
      <p:sp>
        <p:nvSpPr>
          <p:cNvPr id="9" name="テキスト ボックス 8">
            <a:extLst>
              <a:ext uri="{FF2B5EF4-FFF2-40B4-BE49-F238E27FC236}">
                <a16:creationId xmlns:a16="http://schemas.microsoft.com/office/drawing/2014/main" id="{FA019BC3-7E7A-CDD4-3F1E-2AF500296B0A}"/>
              </a:ext>
            </a:extLst>
          </p:cNvPr>
          <p:cNvSpPr txBox="1"/>
          <p:nvPr/>
        </p:nvSpPr>
        <p:spPr>
          <a:xfrm>
            <a:off x="2465087" y="1493192"/>
            <a:ext cx="9252506" cy="2062103"/>
          </a:xfrm>
          <a:prstGeom prst="rect">
            <a:avLst/>
          </a:prstGeom>
          <a:noFill/>
        </p:spPr>
        <p:txBody>
          <a:bodyPr wrap="square">
            <a:spAutoFit/>
          </a:bodyPr>
          <a:lstStyle/>
          <a:p>
            <a:r>
              <a:rPr kumimoji="1" lang="en-US" altLang="ja-JP" sz="3200" dirty="0">
                <a:solidFill>
                  <a:srgbClr val="C00000"/>
                </a:solidFill>
                <a:latin typeface="Amasis MT Pro Medium" panose="02040604050005020304" pitchFamily="18" charset="0"/>
              </a:rPr>
              <a:t>Courage, Confidence, Transformation</a:t>
            </a:r>
            <a:br>
              <a:rPr kumimoji="1" lang="en-US" altLang="ja-JP" sz="3200" dirty="0">
                <a:solidFill>
                  <a:srgbClr val="C00000"/>
                </a:solidFill>
                <a:latin typeface="Amasis MT Pro Medium" panose="02040604050005020304" pitchFamily="18" charset="0"/>
              </a:rPr>
            </a:br>
            <a:r>
              <a:rPr kumimoji="1" lang="en-US" altLang="ja-JP" sz="3200" dirty="0">
                <a:solidFill>
                  <a:srgbClr val="C00000"/>
                </a:solidFill>
                <a:latin typeface="Amasis MT Pro Medium" panose="02040604050005020304" pitchFamily="18" charset="0"/>
              </a:rPr>
              <a:t>…through the power of the Spirit</a:t>
            </a:r>
            <a:br>
              <a:rPr kumimoji="1" lang="en-US" altLang="ja-JP" sz="3200" dirty="0">
                <a:solidFill>
                  <a:srgbClr val="C00000"/>
                </a:solidFill>
              </a:rPr>
            </a:br>
            <a:br>
              <a:rPr kumimoji="1" lang="en-US" altLang="ja-JP" sz="3200" dirty="0">
                <a:solidFill>
                  <a:srgbClr val="C00000"/>
                </a:solidFill>
              </a:rPr>
            </a:br>
            <a:endParaRPr lang="ja-JP" altLang="en-US" sz="3200" dirty="0">
              <a:solidFill>
                <a:srgbClr val="C00000"/>
              </a:solidFill>
            </a:endParaRPr>
          </a:p>
        </p:txBody>
      </p:sp>
    </p:spTree>
    <p:extLst>
      <p:ext uri="{BB962C8B-B14F-4D97-AF65-F5344CB8AC3E}">
        <p14:creationId xmlns:p14="http://schemas.microsoft.com/office/powerpoint/2010/main" val="415501706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951EB29-AF11-4827-880E-B82C7C09B309}"/>
              </a:ext>
            </a:extLst>
          </p:cNvPr>
          <p:cNvSpPr>
            <a:spLocks noGrp="1"/>
          </p:cNvSpPr>
          <p:nvPr>
            <p:ph idx="1"/>
          </p:nvPr>
        </p:nvSpPr>
        <p:spPr>
          <a:xfrm>
            <a:off x="2649726" y="1432408"/>
            <a:ext cx="8217310" cy="2399788"/>
          </a:xfrm>
        </p:spPr>
        <p:txBody>
          <a:bodyPr/>
          <a:lstStyle/>
          <a:p>
            <a:pPr marL="0" indent="0">
              <a:buNone/>
            </a:pPr>
            <a:r>
              <a:rPr kumimoji="1" lang="ja-JP" altLang="en-US" dirty="0">
                <a:solidFill>
                  <a:schemeClr val="accent1">
                    <a:lumMod val="50000"/>
                  </a:schemeClr>
                </a:solidFill>
                <a:latin typeface="UD デジタル 教科書体 N-R" panose="02020400000000000000" pitchFamily="17" charset="-128"/>
                <a:ea typeface="UD デジタル 教科書体 N-R" panose="02020400000000000000" pitchFamily="17" charset="-128"/>
              </a:rPr>
              <a:t>制作　　</a:t>
            </a:r>
            <a:r>
              <a:rPr kumimoji="1" lang="en-US" altLang="ja-JP" dirty="0">
                <a:solidFill>
                  <a:schemeClr val="accent1">
                    <a:lumMod val="50000"/>
                  </a:schemeClr>
                </a:solidFill>
                <a:latin typeface="UD デジタル 教科書体 N-R" panose="02020400000000000000" pitchFamily="17" charset="-128"/>
                <a:ea typeface="UD デジタル 教科書体 N-R" panose="02020400000000000000" pitchFamily="17" charset="-128"/>
              </a:rPr>
              <a:t>2023</a:t>
            </a:r>
            <a:r>
              <a:rPr kumimoji="1" lang="ja-JP" altLang="en-US" dirty="0">
                <a:solidFill>
                  <a:schemeClr val="accent1">
                    <a:lumMod val="50000"/>
                  </a:schemeClr>
                </a:solidFill>
                <a:latin typeface="UD デジタル 教科書体 N-R" panose="02020400000000000000" pitchFamily="17" charset="-128"/>
                <a:ea typeface="UD デジタル 教科書体 N-R" panose="02020400000000000000" pitchFamily="17" charset="-128"/>
              </a:rPr>
              <a:t>年</a:t>
            </a:r>
            <a:r>
              <a:rPr kumimoji="1" lang="en-US" altLang="ja-JP" dirty="0">
                <a:solidFill>
                  <a:schemeClr val="accent1">
                    <a:lumMod val="50000"/>
                  </a:schemeClr>
                </a:solidFill>
                <a:latin typeface="UD デジタル 教科書体 N-R" panose="02020400000000000000" pitchFamily="17" charset="-128"/>
                <a:ea typeface="UD デジタル 教科書体 N-R" panose="02020400000000000000" pitchFamily="17" charset="-128"/>
              </a:rPr>
              <a:t>6</a:t>
            </a:r>
            <a:r>
              <a:rPr kumimoji="1" lang="ja-JP" altLang="en-US" dirty="0">
                <a:solidFill>
                  <a:schemeClr val="accent1">
                    <a:lumMod val="50000"/>
                  </a:schemeClr>
                </a:solidFill>
                <a:latin typeface="UD デジタル 教科書体 N-R" panose="02020400000000000000" pitchFamily="17" charset="-128"/>
                <a:ea typeface="UD デジタル 教科書体 N-R" panose="02020400000000000000" pitchFamily="17" charset="-128"/>
              </a:rPr>
              <a:t>月</a:t>
            </a:r>
            <a:r>
              <a:rPr kumimoji="1" lang="en-US" altLang="ja-JP" dirty="0">
                <a:solidFill>
                  <a:schemeClr val="accent1">
                    <a:lumMod val="50000"/>
                  </a:schemeClr>
                </a:solidFill>
                <a:latin typeface="UD デジタル 教科書体 N-R" panose="02020400000000000000" pitchFamily="17" charset="-128"/>
                <a:ea typeface="UD デジタル 教科書体 N-R" panose="02020400000000000000" pitchFamily="17" charset="-128"/>
              </a:rPr>
              <a:t>30</a:t>
            </a:r>
            <a:r>
              <a:rPr kumimoji="1" lang="ja-JP" altLang="en-US" dirty="0">
                <a:solidFill>
                  <a:schemeClr val="accent1">
                    <a:lumMod val="50000"/>
                  </a:schemeClr>
                </a:solidFill>
                <a:latin typeface="UD デジタル 教科書体 N-R" panose="02020400000000000000" pitchFamily="17" charset="-128"/>
                <a:ea typeface="UD デジタル 教科書体 N-R" panose="02020400000000000000" pitchFamily="17" charset="-128"/>
              </a:rPr>
              <a:t>日　</a:t>
            </a:r>
            <a:endParaRPr kumimoji="1" lang="en-US" altLang="ja-JP" dirty="0">
              <a:solidFill>
                <a:schemeClr val="accent1">
                  <a:lumMod val="50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dirty="0">
                <a:solidFill>
                  <a:schemeClr val="accent1">
                    <a:lumMod val="50000"/>
                  </a:schemeClr>
                </a:solidFill>
                <a:latin typeface="UD デジタル 教科書体 N-R" panose="02020400000000000000" pitchFamily="17" charset="-128"/>
                <a:ea typeface="UD デジタル 教科書体 N-R" panose="02020400000000000000" pitchFamily="17" charset="-128"/>
              </a:rPr>
              <a:t>　　　　聖心会みこころセンター</a:t>
            </a:r>
            <a:endParaRPr kumimoji="1" lang="en-US" altLang="ja-JP" dirty="0">
              <a:solidFill>
                <a:schemeClr val="accent1">
                  <a:lumMod val="50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lang="en-US" altLang="ja-JP" dirty="0"/>
          </a:p>
          <a:p>
            <a:pPr marL="0" indent="0">
              <a:buNone/>
            </a:pPr>
            <a:r>
              <a:rPr kumimoji="1" lang="en-US" altLang="ja-JP" sz="2800" dirty="0">
                <a:solidFill>
                  <a:srgbClr val="002060"/>
                </a:solidFill>
                <a:latin typeface="UD デジタル 教科書体 N-R" panose="02020400000000000000" pitchFamily="17" charset="-128"/>
                <a:ea typeface="UD デジタル 教科書体 N-R" panose="02020400000000000000" pitchFamily="17" charset="-128"/>
              </a:rPr>
              <a:t>2023</a:t>
            </a:r>
            <a:r>
              <a:rPr kumimoji="1" lang="ja-JP" altLang="en-US" sz="2800" dirty="0">
                <a:solidFill>
                  <a:srgbClr val="002060"/>
                </a:solidFill>
                <a:latin typeface="UD デジタル 教科書体 N-R" panose="02020400000000000000" pitchFamily="17" charset="-128"/>
                <a:ea typeface="UD デジタル 教科書体 N-R" panose="02020400000000000000" pitchFamily="17" charset="-128"/>
              </a:rPr>
              <a:t>年</a:t>
            </a:r>
            <a:r>
              <a:rPr kumimoji="1" lang="en-US" altLang="ja-JP" sz="2800" dirty="0">
                <a:solidFill>
                  <a:srgbClr val="002060"/>
                </a:solidFill>
                <a:latin typeface="UD デジタル 教科書体 N-R" panose="02020400000000000000" pitchFamily="17" charset="-128"/>
                <a:ea typeface="UD デジタル 教科書体 N-R" panose="02020400000000000000" pitchFamily="17" charset="-128"/>
              </a:rPr>
              <a:t>6</a:t>
            </a:r>
            <a:r>
              <a:rPr kumimoji="1" lang="ja-JP" altLang="en-US" sz="2800" dirty="0">
                <a:solidFill>
                  <a:srgbClr val="002060"/>
                </a:solidFill>
                <a:latin typeface="UD デジタル 教科書体 N-R" panose="02020400000000000000" pitchFamily="17" charset="-128"/>
                <a:ea typeface="UD デジタル 教科書体 N-R" panose="02020400000000000000" pitchFamily="17" charset="-128"/>
              </a:rPr>
              <a:t>月</a:t>
            </a:r>
            <a:r>
              <a:rPr kumimoji="1" lang="en-US" altLang="ja-JP" sz="2800" dirty="0">
                <a:solidFill>
                  <a:srgbClr val="002060"/>
                </a:solidFill>
                <a:latin typeface="UD デジタル 教科書体 N-R" panose="02020400000000000000" pitchFamily="17" charset="-128"/>
                <a:ea typeface="UD デジタル 教科書体 N-R" panose="02020400000000000000" pitchFamily="17" charset="-128"/>
              </a:rPr>
              <a:t>16</a:t>
            </a:r>
            <a:r>
              <a:rPr kumimoji="1" lang="ja-JP" altLang="en-US" sz="2800" dirty="0">
                <a:solidFill>
                  <a:srgbClr val="002060"/>
                </a:solidFill>
                <a:latin typeface="UD デジタル 教科書体 N-R" panose="02020400000000000000" pitchFamily="17" charset="-128"/>
                <a:ea typeface="UD デジタル 教科書体 N-R" panose="02020400000000000000" pitchFamily="17" charset="-128"/>
              </a:rPr>
              <a:t>日　みこころの祝日</a:t>
            </a:r>
            <a:br>
              <a:rPr kumimoji="1" lang="en-US" altLang="ja-JP" sz="2800" dirty="0">
                <a:solidFill>
                  <a:srgbClr val="002060"/>
                </a:solidFill>
                <a:latin typeface="UD デジタル 教科書体 N-R" panose="02020400000000000000" pitchFamily="17" charset="-128"/>
                <a:ea typeface="UD デジタル 教科書体 N-R" panose="02020400000000000000" pitchFamily="17" charset="-128"/>
              </a:rPr>
            </a:br>
            <a:r>
              <a:rPr kumimoji="1" lang="ja-JP" altLang="en-US" sz="2800" dirty="0">
                <a:solidFill>
                  <a:srgbClr val="002060"/>
                </a:solidFill>
                <a:latin typeface="UD デジタル 教科書体 N-R" panose="02020400000000000000" pitchFamily="17" charset="-128"/>
                <a:ea typeface="UD デジタル 教科書体 N-R" panose="02020400000000000000" pitchFamily="17" charset="-128"/>
              </a:rPr>
              <a:t>聖心会総長 </a:t>
            </a:r>
            <a:r>
              <a:rPr kumimoji="1" lang="en-US" altLang="ja-JP" sz="2800" dirty="0" err="1">
                <a:solidFill>
                  <a:srgbClr val="002060"/>
                </a:solidFill>
                <a:latin typeface="UD デジタル 教科書体 N-R" panose="02020400000000000000" pitchFamily="17" charset="-128"/>
                <a:ea typeface="UD デジタル 教科書体 N-R" panose="02020400000000000000" pitchFamily="17" charset="-128"/>
              </a:rPr>
              <a:t>Sr.Barbara</a:t>
            </a:r>
            <a:r>
              <a:rPr kumimoji="1" lang="en-US" altLang="ja-JP" sz="2800" dirty="0">
                <a:solidFill>
                  <a:srgbClr val="002060"/>
                </a:solidFill>
                <a:latin typeface="UD デジタル 教科書体 N-R" panose="02020400000000000000" pitchFamily="17" charset="-128"/>
                <a:ea typeface="UD デジタル 教科書体 N-R" panose="02020400000000000000" pitchFamily="17" charset="-128"/>
              </a:rPr>
              <a:t> Dawson </a:t>
            </a:r>
            <a:r>
              <a:rPr kumimoji="1" lang="ja-JP" altLang="en-US" sz="2800" dirty="0">
                <a:solidFill>
                  <a:srgbClr val="002060"/>
                </a:solidFill>
                <a:latin typeface="UD デジタル 教科書体 N-R" panose="02020400000000000000" pitchFamily="17" charset="-128"/>
                <a:ea typeface="UD デジタル 教科書体 N-R" panose="02020400000000000000" pitchFamily="17" charset="-128"/>
              </a:rPr>
              <a:t>の手紙から</a:t>
            </a:r>
            <a:endParaRPr kumimoji="1" lang="ja-JP" altLang="en-US" dirty="0"/>
          </a:p>
        </p:txBody>
      </p:sp>
      <p:pic>
        <p:nvPicPr>
          <p:cNvPr id="9" name="図 8" descr="ダイアグラム が含まれている画像&#10;&#10;自動的に生成された説明">
            <a:extLst>
              <a:ext uri="{FF2B5EF4-FFF2-40B4-BE49-F238E27FC236}">
                <a16:creationId xmlns:a16="http://schemas.microsoft.com/office/drawing/2014/main" id="{2BA80541-CC08-F441-49C8-4D4EAD408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342" y="4040773"/>
            <a:ext cx="2611315" cy="2611315"/>
          </a:xfrm>
          <a:prstGeom prst="rect">
            <a:avLst/>
          </a:prstGeom>
        </p:spPr>
      </p:pic>
    </p:spTree>
    <p:extLst>
      <p:ext uri="{BB962C8B-B14F-4D97-AF65-F5344CB8AC3E}">
        <p14:creationId xmlns:p14="http://schemas.microsoft.com/office/powerpoint/2010/main" val="372732052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ACF339B-9088-CD25-A0A9-0D7271324D4C}"/>
              </a:ext>
            </a:extLst>
          </p:cNvPr>
          <p:cNvSpPr>
            <a:spLocks noGrp="1"/>
          </p:cNvSpPr>
          <p:nvPr>
            <p:ph idx="1"/>
          </p:nvPr>
        </p:nvSpPr>
        <p:spPr>
          <a:xfrm>
            <a:off x="990600" y="1034596"/>
            <a:ext cx="10515600" cy="4351338"/>
          </a:xfrm>
        </p:spPr>
        <p:txBody>
          <a:bodyPr/>
          <a:lstStyle/>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私たちは、イエスのはかり知れない愛にとどまるように</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というイエスの招きを祝います。</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それは私たちがいつも</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だれかとともに歩むときです。</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また、自分では決して変わることの</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できない現実を受入れるときです。</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kumimoji="1" lang="en-US" altLang="ja-JP" dirty="0"/>
          </a:p>
          <a:p>
            <a:pPr marL="0" indent="0">
              <a:buNone/>
            </a:pPr>
            <a:endParaRPr kumimoji="1" lang="ja-JP" altLang="en-US" dirty="0"/>
          </a:p>
        </p:txBody>
      </p:sp>
      <p:pic>
        <p:nvPicPr>
          <p:cNvPr id="6" name="図 5" descr="ダイアグラム が含まれている画像&#10;&#10;自動的に生成された説明">
            <a:extLst>
              <a:ext uri="{FF2B5EF4-FFF2-40B4-BE49-F238E27FC236}">
                <a16:creationId xmlns:a16="http://schemas.microsoft.com/office/drawing/2014/main" id="{AF792D3C-3075-DE1F-3216-1EC09C2A46E9}"/>
              </a:ext>
            </a:extLst>
          </p:cNvPr>
          <p:cNvPicPr>
            <a:picLocks noChangeAspect="1"/>
          </p:cNvPicPr>
          <p:nvPr/>
        </p:nvPicPr>
        <p:blipFill rotWithShape="1">
          <a:blip r:embed="rId2">
            <a:extLst>
              <a:ext uri="{28A0092B-C50C-407E-A947-70E740481C1C}">
                <a14:useLocalDpi xmlns:a14="http://schemas.microsoft.com/office/drawing/2010/main" val="0"/>
              </a:ext>
            </a:extLst>
          </a:blip>
          <a:srcRect l="594" t="7158" b="14460"/>
          <a:stretch/>
        </p:blipFill>
        <p:spPr>
          <a:xfrm>
            <a:off x="6248400" y="1884062"/>
            <a:ext cx="5334021" cy="4205968"/>
          </a:xfrm>
          <a:prstGeom prst="rect">
            <a:avLst/>
          </a:prstGeom>
          <a:ln>
            <a:noFill/>
          </a:ln>
          <a:effectLst>
            <a:softEdge rad="112500"/>
          </a:effectLst>
        </p:spPr>
      </p:pic>
    </p:spTree>
    <p:extLst>
      <p:ext uri="{BB962C8B-B14F-4D97-AF65-F5344CB8AC3E}">
        <p14:creationId xmlns:p14="http://schemas.microsoft.com/office/powerpoint/2010/main" val="215157517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anim calcmode="lin" valueType="num">
                                      <p:cBhvr>
                                        <p:cTn id="20"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2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2000"/>
                                        <p:tgtEl>
                                          <p:spTgt spid="4">
                                            <p:txEl>
                                              <p:pRg st="4" end="4"/>
                                            </p:txEl>
                                          </p:spTgt>
                                        </p:tgtEl>
                                      </p:cBhvr>
                                    </p:animEffect>
                                    <p:anim calcmode="lin" valueType="num">
                                      <p:cBhvr>
                                        <p:cTn id="25"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2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2000"/>
                                        <p:tgtEl>
                                          <p:spTgt spid="4">
                                            <p:txEl>
                                              <p:pRg st="6" end="6"/>
                                            </p:txEl>
                                          </p:spTgt>
                                        </p:tgtEl>
                                      </p:cBhvr>
                                    </p:animEffect>
                                    <p:anim calcmode="lin" valueType="num">
                                      <p:cBhvr>
                                        <p:cTn id="32"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2000" fill="hold"/>
                                        <p:tgtEl>
                                          <p:spTgt spid="4">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2000"/>
                                        <p:tgtEl>
                                          <p:spTgt spid="4">
                                            <p:txEl>
                                              <p:pRg st="7" end="7"/>
                                            </p:txEl>
                                          </p:spTgt>
                                        </p:tgtEl>
                                      </p:cBhvr>
                                    </p:animEffect>
                                    <p:anim calcmode="lin" valueType="num">
                                      <p:cBhvr>
                                        <p:cTn id="37"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8" dur="2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9DC4398-DF4A-D665-58F1-F26796475B4F}"/>
              </a:ext>
            </a:extLst>
          </p:cNvPr>
          <p:cNvSpPr>
            <a:spLocks noGrp="1"/>
          </p:cNvSpPr>
          <p:nvPr>
            <p:ph idx="1"/>
          </p:nvPr>
        </p:nvSpPr>
        <p:spPr>
          <a:xfrm>
            <a:off x="497113" y="1941740"/>
            <a:ext cx="7485744" cy="4351338"/>
          </a:xfrm>
        </p:spPr>
        <p:txBody>
          <a:bodyPr/>
          <a:lstStyle/>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ソフィーは、聖霊の力に信頼することによって</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どのように彼女の人生が導かれたのでしょうか。</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特に苦しみのときに、どのように信仰を保ち、</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どのように自分の行動と決断がイエスのみこころに</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根ざすようにできたのでしょうか。</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p:txBody>
      </p:sp>
      <p:pic>
        <p:nvPicPr>
          <p:cNvPr id="5" name="図 4" descr="帽子をかぶっている男性の顔&#10;&#10;中程度の精度で自動的に生成された説明">
            <a:extLst>
              <a:ext uri="{FF2B5EF4-FFF2-40B4-BE49-F238E27FC236}">
                <a16:creationId xmlns:a16="http://schemas.microsoft.com/office/drawing/2014/main" id="{70CFAA9C-459B-E707-6FD8-6B7ED1F25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115" y="1309764"/>
            <a:ext cx="3222171" cy="4669812"/>
          </a:xfrm>
          <a:prstGeom prst="rect">
            <a:avLst/>
          </a:prstGeom>
          <a:ln>
            <a:noFill/>
          </a:ln>
          <a:effectLst>
            <a:softEdge rad="112500"/>
          </a:effectLst>
        </p:spPr>
      </p:pic>
    </p:spTree>
    <p:extLst>
      <p:ext uri="{BB962C8B-B14F-4D97-AF65-F5344CB8AC3E}">
        <p14:creationId xmlns:p14="http://schemas.microsoft.com/office/powerpoint/2010/main" val="306182194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anim calcmode="lin" valueType="num">
                                      <p:cBhvr>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anim calcmode="lin" valueType="num">
                                      <p:cBhvr>
                                        <p:cTn id="3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図 8" descr="星の絵&#10;&#10;低い精度で自動的に生成された説明">
            <a:extLst>
              <a:ext uri="{FF2B5EF4-FFF2-40B4-BE49-F238E27FC236}">
                <a16:creationId xmlns:a16="http://schemas.microsoft.com/office/drawing/2014/main" id="{57C5326E-F675-B9D3-5D6A-FAE609A62F3C}"/>
              </a:ext>
            </a:extLst>
          </p:cNvPr>
          <p:cNvPicPr>
            <a:picLocks noChangeAspect="1"/>
          </p:cNvPicPr>
          <p:nvPr/>
        </p:nvPicPr>
        <p:blipFill rotWithShape="1">
          <a:blip r:embed="rId2">
            <a:extLst>
              <a:ext uri="{28A0092B-C50C-407E-A947-70E740481C1C}">
                <a14:useLocalDpi xmlns:a14="http://schemas.microsoft.com/office/drawing/2010/main" val="0"/>
              </a:ext>
            </a:extLst>
          </a:blip>
          <a:srcRect t="17619" r="-1" b="33621"/>
          <a:stretch/>
        </p:blipFill>
        <p:spPr>
          <a:xfrm>
            <a:off x="0" y="10"/>
            <a:ext cx="9669642" cy="6857990"/>
          </a:xfrm>
          <a:prstGeom prst="rect">
            <a:avLst/>
          </a:prstGeom>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A96505AF-81D1-82F4-3C34-9DD730E75AC8}"/>
              </a:ext>
            </a:extLst>
          </p:cNvPr>
          <p:cNvSpPr>
            <a:spLocks noGrp="1"/>
          </p:cNvSpPr>
          <p:nvPr>
            <p:ph idx="1"/>
          </p:nvPr>
        </p:nvSpPr>
        <p:spPr>
          <a:xfrm>
            <a:off x="7001413" y="1011801"/>
            <a:ext cx="4914816" cy="4968085"/>
          </a:xfrm>
        </p:spPr>
        <p:txBody>
          <a:bodyPr>
            <a:normAutofit/>
          </a:bodyPr>
          <a:lstStyle/>
          <a:p>
            <a:pPr marL="0" indent="0">
              <a:buNone/>
            </a:pPr>
            <a:r>
              <a:rPr kumimoji="1" lang="ja-JP" altLang="en-US" sz="1700" dirty="0">
                <a:latin typeface="UD デジタル 教科書体 N-R" panose="02020400000000000000" pitchFamily="17" charset="-128"/>
                <a:ea typeface="UD デジタル 教科書体 N-R" panose="02020400000000000000" pitchFamily="17" charset="-128"/>
              </a:rPr>
              <a:t>　 </a:t>
            </a: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神は、私たちがどうあるよう、</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　何をするよう呼んでいる</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　の</a:t>
            </a:r>
            <a:r>
              <a:rPr kumimoji="1"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でしょう</a:t>
            </a: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か。</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　</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　ソフィーのように私たちも</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　貫かれたイエスのみ心に根ざし、</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　聖霊に導かれ、</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　みこころが優先することを知り、</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　生きるようともに祈りましょう。</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kumimoji="1" lang="ja-JP" altLang="en-US" sz="1700" dirty="0"/>
          </a:p>
        </p:txBody>
      </p:sp>
    </p:spTree>
    <p:extLst>
      <p:ext uri="{BB962C8B-B14F-4D97-AF65-F5344CB8AC3E}">
        <p14:creationId xmlns:p14="http://schemas.microsoft.com/office/powerpoint/2010/main" val="32320464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anim calcmode="lin" valueType="num">
                                      <p:cBhvr>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anim calcmode="lin" valueType="num">
                                      <p:cBhvr>
                                        <p:cTn id="3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2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2000"/>
                                        <p:tgtEl>
                                          <p:spTgt spid="3">
                                            <p:txEl>
                                              <p:pRg st="6" end="6"/>
                                            </p:txEl>
                                          </p:spTgt>
                                        </p:tgtEl>
                                      </p:cBhvr>
                                    </p:animEffect>
                                    <p:anim calcmode="lin" valueType="num">
                                      <p:cBhvr>
                                        <p:cTn id="3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2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2000"/>
                                        <p:tgtEl>
                                          <p:spTgt spid="3">
                                            <p:txEl>
                                              <p:pRg st="7" end="7"/>
                                            </p:txEl>
                                          </p:spTgt>
                                        </p:tgtEl>
                                      </p:cBhvr>
                                    </p:animEffect>
                                    <p:anim calcmode="lin" valueType="num">
                                      <p:cBhvr>
                                        <p:cTn id="40"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2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2000"/>
                                        <p:tgtEl>
                                          <p:spTgt spid="3">
                                            <p:txEl>
                                              <p:pRg st="8" end="8"/>
                                            </p:txEl>
                                          </p:spTgt>
                                        </p:tgtEl>
                                      </p:cBhvr>
                                    </p:animEffect>
                                    <p:anim calcmode="lin" valueType="num">
                                      <p:cBhvr>
                                        <p:cTn id="4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図 12" descr="背景パターン&#10;&#10;中程度の精度で自動的に生成された説明">
            <a:extLst>
              <a:ext uri="{FF2B5EF4-FFF2-40B4-BE49-F238E27FC236}">
                <a16:creationId xmlns:a16="http://schemas.microsoft.com/office/drawing/2014/main" id="{48D42966-20A4-53CE-F842-A0802159C4FC}"/>
              </a:ext>
            </a:extLst>
          </p:cNvPr>
          <p:cNvPicPr>
            <a:picLocks noChangeAspect="1"/>
          </p:cNvPicPr>
          <p:nvPr/>
        </p:nvPicPr>
        <p:blipFill rotWithShape="1">
          <a:blip r:embed="rId2">
            <a:extLst>
              <a:ext uri="{28A0092B-C50C-407E-A947-70E740481C1C}">
                <a14:useLocalDpi xmlns:a14="http://schemas.microsoft.com/office/drawing/2010/main" val="0"/>
              </a:ext>
            </a:extLst>
          </a:blip>
          <a:srcRect r="1302" b="1"/>
          <a:stretch/>
        </p:blipFill>
        <p:spPr>
          <a:xfrm>
            <a:off x="70427"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68C1DC0B-DEA3-444C-98D7-FE2253271507}"/>
              </a:ext>
            </a:extLst>
          </p:cNvPr>
          <p:cNvSpPr>
            <a:spLocks noGrp="1"/>
          </p:cNvSpPr>
          <p:nvPr>
            <p:ph idx="1"/>
          </p:nvPr>
        </p:nvSpPr>
        <p:spPr>
          <a:xfrm>
            <a:off x="5315760" y="975515"/>
            <a:ext cx="6685495" cy="4031914"/>
          </a:xfrm>
        </p:spPr>
        <p:txBody>
          <a:bodyPr>
            <a:normAutofit/>
          </a:bodyPr>
          <a:lstStyle/>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私たちは個人として、また共同体としても、</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兄弟姉妹とともにイエスの貫かれたみ心に入り、その愛にとどまります。</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そして、ともに生きる人々、</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特に苦しんでいる人々、</a:t>
            </a:r>
            <a:endParaRPr kumimoji="1" lang="en-US" altLang="ja-JP" sz="2400" b="1" u="sng"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また互いのために神を発見し、</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神の愛となることを求められています</a:t>
            </a:r>
            <a:r>
              <a:rPr kumimoji="1"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a:t>
            </a:r>
            <a:endParaRPr kumimoji="1"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9975776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anim calcmode="lin" valueType="num">
                                      <p:cBhvr>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anim calcmode="lin" valueType="num">
                                      <p:cBhvr>
                                        <p:cTn id="3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2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2000"/>
                                        <p:tgtEl>
                                          <p:spTgt spid="3">
                                            <p:txEl>
                                              <p:pRg st="6" end="6"/>
                                            </p:txEl>
                                          </p:spTgt>
                                        </p:tgtEl>
                                      </p:cBhvr>
                                    </p:animEffect>
                                    <p:anim calcmode="lin" valueType="num">
                                      <p:cBhvr>
                                        <p:cTn id="3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砂漠 - Wikipedia">
            <a:extLst>
              <a:ext uri="{FF2B5EF4-FFF2-40B4-BE49-F238E27FC236}">
                <a16:creationId xmlns:a16="http://schemas.microsoft.com/office/drawing/2014/main" id="{A4E7DD00-F2EF-D6C7-8E3C-834685F886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4" r="3479" b="-1"/>
          <a:stretch/>
        </p:blipFill>
        <p:spPr bwMode="auto">
          <a:xfrm>
            <a:off x="3582153" y="-124997"/>
            <a:ext cx="9124333"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48C087B5-F86A-C3BB-5FEE-44D269855D47}"/>
              </a:ext>
            </a:extLst>
          </p:cNvPr>
          <p:cNvSpPr>
            <a:spLocks noGrp="1"/>
          </p:cNvSpPr>
          <p:nvPr>
            <p:ph type="title"/>
          </p:nvPr>
        </p:nvSpPr>
        <p:spPr>
          <a:xfrm>
            <a:off x="626808" y="289627"/>
            <a:ext cx="5937302" cy="853373"/>
          </a:xfrm>
        </p:spPr>
        <p:txBody>
          <a:bodyPr>
            <a:normAutofit/>
          </a:bodyPr>
          <a:lstStyle/>
          <a:p>
            <a:r>
              <a:rPr kumimoji="1" lang="ja-JP" altLang="en-US" sz="28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砂漠をともに旅する</a:t>
            </a:r>
          </a:p>
        </p:txBody>
      </p:sp>
      <p:sp>
        <p:nvSpPr>
          <p:cNvPr id="3" name="コンテンツ プレースホルダー 2">
            <a:extLst>
              <a:ext uri="{FF2B5EF4-FFF2-40B4-BE49-F238E27FC236}">
                <a16:creationId xmlns:a16="http://schemas.microsoft.com/office/drawing/2014/main" id="{DF5D2D70-75E8-79E4-E021-8C998DB7C412}"/>
              </a:ext>
            </a:extLst>
          </p:cNvPr>
          <p:cNvSpPr>
            <a:spLocks noGrp="1"/>
          </p:cNvSpPr>
          <p:nvPr>
            <p:ph idx="1"/>
          </p:nvPr>
        </p:nvSpPr>
        <p:spPr>
          <a:xfrm>
            <a:off x="502197" y="1306361"/>
            <a:ext cx="6218903" cy="5262012"/>
          </a:xfrm>
        </p:spPr>
        <p:txBody>
          <a:bodyPr>
            <a:noAutofit/>
          </a:bodyPr>
          <a:lstStyle/>
          <a:p>
            <a:pPr marL="0" indent="0">
              <a:buNone/>
            </a:pPr>
            <a:r>
              <a:rPr kumimoji="1"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わたしは、砂漠の中でこそ、</a:t>
            </a:r>
            <a:endParaRPr kumimoji="1"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私たちが神と互いを必要としていることを理解し始めるのだと信じています。</a:t>
            </a:r>
            <a:endParaRPr kumimoji="1"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endParaRPr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砂漠は、聖霊が私たちに語りかける</a:t>
            </a:r>
            <a:endParaRPr kumimoji="1"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空間であり、</a:t>
            </a:r>
            <a:endParaRPr kumimoji="1"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神の忠実な愛に信頼を持つよう招かれる場なのかもしれません。</a:t>
            </a:r>
            <a:endParaRPr kumimoji="1"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kumimoji="1"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砂漠は何が自分を捉えているか、</a:t>
            </a:r>
            <a:endParaRPr kumimoji="1"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何が自分を解放して変容させるよう</a:t>
            </a:r>
            <a:endParaRPr kumimoji="1"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呼ばれているのかが分る変容の場です。</a:t>
            </a:r>
          </a:p>
        </p:txBody>
      </p:sp>
    </p:spTree>
    <p:extLst>
      <p:ext uri="{BB962C8B-B14F-4D97-AF65-F5344CB8AC3E}">
        <p14:creationId xmlns:p14="http://schemas.microsoft.com/office/powerpoint/2010/main" val="427864527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anim calcmode="lin" valueType="num">
                                      <p:cBhvr>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anim calcmode="lin" valueType="num">
                                      <p:cBhvr>
                                        <p:cTn id="3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000"/>
                                        <p:tgtEl>
                                          <p:spTgt spid="3">
                                            <p:txEl>
                                              <p:pRg st="7" end="7"/>
                                            </p:txEl>
                                          </p:spTgt>
                                        </p:tgtEl>
                                      </p:cBhvr>
                                    </p:animEffect>
                                    <p:anim calcmode="lin" valueType="num">
                                      <p:cBhvr>
                                        <p:cTn id="3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2000"/>
                                        <p:tgtEl>
                                          <p:spTgt spid="3">
                                            <p:txEl>
                                              <p:pRg st="8" end="8"/>
                                            </p:txEl>
                                          </p:spTgt>
                                        </p:tgtEl>
                                      </p:cBhvr>
                                    </p:animEffect>
                                    <p:anim calcmode="lin" valueType="num">
                                      <p:cBhvr>
                                        <p:cTn id="42"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2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2000"/>
                                        <p:tgtEl>
                                          <p:spTgt spid="3">
                                            <p:txEl>
                                              <p:pRg st="9" end="9"/>
                                            </p:txEl>
                                          </p:spTgt>
                                        </p:tgtEl>
                                      </p:cBhvr>
                                    </p:animEffect>
                                    <p:anim calcmode="lin" valueType="num">
                                      <p:cBhvr>
                                        <p:cTn id="47"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DD"/>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D3BC5-C335-ADAA-275B-4382F53F2941}"/>
              </a:ext>
            </a:extLst>
          </p:cNvPr>
          <p:cNvSpPr>
            <a:spLocks noGrp="1"/>
          </p:cNvSpPr>
          <p:nvPr>
            <p:ph type="title"/>
          </p:nvPr>
        </p:nvSpPr>
        <p:spPr>
          <a:xfrm>
            <a:off x="6900337" y="246743"/>
            <a:ext cx="5291663" cy="711426"/>
          </a:xfrm>
        </p:spPr>
        <p:txBody>
          <a:bodyPr anchor="b">
            <a:normAutofit/>
          </a:bodyPr>
          <a:lstStyle/>
          <a:p>
            <a:r>
              <a:rPr kumimoji="1" lang="ja-JP" altLang="en-US" sz="32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イエスとのつながり</a:t>
            </a:r>
          </a:p>
        </p:txBody>
      </p:sp>
      <p:pic>
        <p:nvPicPr>
          <p:cNvPr id="5" name="図 4" descr="背景パターン&#10;&#10;自動的に生成された説明">
            <a:extLst>
              <a:ext uri="{FF2B5EF4-FFF2-40B4-BE49-F238E27FC236}">
                <a16:creationId xmlns:a16="http://schemas.microsoft.com/office/drawing/2014/main" id="{0B3348F0-06B0-7999-B186-8AF8A0176378}"/>
              </a:ext>
            </a:extLst>
          </p:cNvPr>
          <p:cNvPicPr>
            <a:picLocks noChangeAspect="1"/>
          </p:cNvPicPr>
          <p:nvPr/>
        </p:nvPicPr>
        <p:blipFill rotWithShape="1">
          <a:blip r:embed="rId2">
            <a:extLst>
              <a:ext uri="{28A0092B-C50C-407E-A947-70E740481C1C}">
                <a14:useLocalDpi xmlns:a14="http://schemas.microsoft.com/office/drawing/2010/main" val="0"/>
              </a:ext>
            </a:extLst>
          </a:blip>
          <a:srcRect r="2" b="13257"/>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コンテンツ プレースホルダー 2">
            <a:extLst>
              <a:ext uri="{FF2B5EF4-FFF2-40B4-BE49-F238E27FC236}">
                <a16:creationId xmlns:a16="http://schemas.microsoft.com/office/drawing/2014/main" id="{7443C140-943B-B9E0-8D16-DF4C018A1230}"/>
              </a:ext>
            </a:extLst>
          </p:cNvPr>
          <p:cNvSpPr>
            <a:spLocks noGrp="1"/>
          </p:cNvSpPr>
          <p:nvPr>
            <p:ph idx="1"/>
          </p:nvPr>
        </p:nvSpPr>
        <p:spPr>
          <a:xfrm>
            <a:off x="6190342" y="1247775"/>
            <a:ext cx="6379029" cy="3752849"/>
          </a:xfrm>
        </p:spPr>
        <p:txBody>
          <a:bodyPr>
            <a:noAutofit/>
          </a:bodyPr>
          <a:lstStyle/>
          <a:p>
            <a:pPr marL="0" indent="0">
              <a:buNone/>
            </a:pPr>
            <a:r>
              <a:rPr kumimoji="1" lang="ja-JP" altLang="en-US" sz="2400" b="1" dirty="0">
                <a:latin typeface="UD デジタル 教科書体 N-R" panose="02020400000000000000" pitchFamily="17" charset="-128"/>
                <a:ea typeface="UD デジタル 教科書体 N-R" panose="02020400000000000000" pitchFamily="17" charset="-128"/>
              </a:rPr>
              <a:t>「</a:t>
            </a: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わたしは柔和で、謙遜な者であるから、</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　私に学びなさい。」</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endParaRPr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この３年間は、</a:t>
            </a:r>
            <a:endParaRPr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私たち自身と私たちの世界の不確実性と</a:t>
            </a:r>
            <a:endParaRPr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苦しみに対する意識を深めてきました。</a:t>
            </a:r>
            <a:endParaRPr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それはパンデミックのせいだけでなく、</a:t>
            </a:r>
            <a:endParaRPr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私たちの生きている時代と、</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私たちの歩みが未知の未来に向かっている</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旅だからです。</a:t>
            </a:r>
          </a:p>
        </p:txBody>
      </p:sp>
    </p:spTree>
    <p:extLst>
      <p:ext uri="{BB962C8B-B14F-4D97-AF65-F5344CB8AC3E}">
        <p14:creationId xmlns:p14="http://schemas.microsoft.com/office/powerpoint/2010/main" val="21936555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anim calcmode="lin" valueType="num">
                                      <p:cBhvr>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anim calcmode="lin" valueType="num">
                                      <p:cBhvr>
                                        <p:cTn id="3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000"/>
                                        <p:tgtEl>
                                          <p:spTgt spid="3">
                                            <p:txEl>
                                              <p:pRg st="7" end="7"/>
                                            </p:txEl>
                                          </p:spTgt>
                                        </p:tgtEl>
                                      </p:cBhvr>
                                    </p:animEffect>
                                    <p:anim calcmode="lin" valueType="num">
                                      <p:cBhvr>
                                        <p:cTn id="3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2000"/>
                                        <p:tgtEl>
                                          <p:spTgt spid="3">
                                            <p:txEl>
                                              <p:pRg st="8" end="8"/>
                                            </p:txEl>
                                          </p:spTgt>
                                        </p:tgtEl>
                                      </p:cBhvr>
                                    </p:animEffect>
                                    <p:anim calcmode="lin" valueType="num">
                                      <p:cBhvr>
                                        <p:cTn id="42"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2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2000"/>
                                        <p:tgtEl>
                                          <p:spTgt spid="3">
                                            <p:txEl>
                                              <p:pRg st="9" end="9"/>
                                            </p:txEl>
                                          </p:spTgt>
                                        </p:tgtEl>
                                      </p:cBhvr>
                                    </p:animEffect>
                                    <p:anim calcmode="lin" valueType="num">
                                      <p:cBhvr>
                                        <p:cTn id="47"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2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2000"/>
                                        <p:tgtEl>
                                          <p:spTgt spid="3">
                                            <p:txEl>
                                              <p:pRg st="10" end="10"/>
                                            </p:txEl>
                                          </p:spTgt>
                                        </p:tgtEl>
                                      </p:cBhvr>
                                    </p:animEffect>
                                    <p:anim calcmode="lin" valueType="num">
                                      <p:cBhvr>
                                        <p:cTn id="52"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2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カラフルな絵&#10;&#10;中程度の精度で自動的に生成された説明">
            <a:extLst>
              <a:ext uri="{FF2B5EF4-FFF2-40B4-BE49-F238E27FC236}">
                <a16:creationId xmlns:a16="http://schemas.microsoft.com/office/drawing/2014/main" id="{78338683-2F12-5EC4-5D06-B3E7D0280E8E}"/>
              </a:ext>
            </a:extLst>
          </p:cNvPr>
          <p:cNvPicPr>
            <a:picLocks noChangeAspect="1"/>
          </p:cNvPicPr>
          <p:nvPr/>
        </p:nvPicPr>
        <p:blipFill rotWithShape="1">
          <a:blip r:embed="rId2">
            <a:extLst>
              <a:ext uri="{28A0092B-C50C-407E-A947-70E740481C1C}">
                <a14:useLocalDpi xmlns:a14="http://schemas.microsoft.com/office/drawing/2010/main" val="0"/>
              </a:ext>
            </a:extLst>
          </a:blip>
          <a:srcRect r="1" b="8691"/>
          <a:stretch/>
        </p:blipFill>
        <p:spPr>
          <a:xfrm>
            <a:off x="-1" y="-68597"/>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D2F45699-F5D6-7C2F-1AED-80C58B4D2AAD}"/>
              </a:ext>
            </a:extLst>
          </p:cNvPr>
          <p:cNvSpPr>
            <a:spLocks noGrp="1"/>
          </p:cNvSpPr>
          <p:nvPr>
            <p:ph type="title"/>
          </p:nvPr>
        </p:nvSpPr>
        <p:spPr>
          <a:xfrm>
            <a:off x="6959600" y="789659"/>
            <a:ext cx="6678674" cy="1899912"/>
          </a:xfrm>
        </p:spPr>
        <p:txBody>
          <a:bodyPr>
            <a:normAutofit/>
          </a:bodyPr>
          <a:lstStyle/>
          <a:p>
            <a:r>
              <a:rPr kumimoji="1" lang="ja-JP" altLang="en-US" sz="2400" b="1" dirty="0">
                <a:latin typeface="UD デジタル 教科書体 N-R" panose="02020400000000000000" pitchFamily="17" charset="-128"/>
                <a:ea typeface="UD デジタル 教科書体 N-R" panose="02020400000000000000" pitchFamily="17" charset="-128"/>
              </a:rPr>
              <a:t>今</a:t>
            </a: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、わたしたちへの</a:t>
            </a:r>
            <a:br>
              <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b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変容の呼びかけは何なのでしょうか。</a:t>
            </a:r>
          </a:p>
        </p:txBody>
      </p:sp>
      <p:sp>
        <p:nvSpPr>
          <p:cNvPr id="3" name="コンテンツ プレースホルダー 2">
            <a:extLst>
              <a:ext uri="{FF2B5EF4-FFF2-40B4-BE49-F238E27FC236}">
                <a16:creationId xmlns:a16="http://schemas.microsoft.com/office/drawing/2014/main" id="{1A71AFAB-7C3B-B036-E559-D8C71D84FDE5}"/>
              </a:ext>
            </a:extLst>
          </p:cNvPr>
          <p:cNvSpPr>
            <a:spLocks noGrp="1"/>
          </p:cNvSpPr>
          <p:nvPr>
            <p:ph idx="1"/>
          </p:nvPr>
        </p:nvSpPr>
        <p:spPr>
          <a:xfrm>
            <a:off x="7038123" y="3174431"/>
            <a:ext cx="4921647" cy="2050712"/>
          </a:xfrm>
        </p:spPr>
        <p:txBody>
          <a:bodyPr>
            <a:normAutofit/>
          </a:bodyPr>
          <a:lstStyle/>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私たちは、世界が混沌としていて、</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自分たちの無力を認識し、</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私たち自身の変容を必要としている時代を生きています。</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lang="en-US" altLang="ja-JP" sz="20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kumimoji="1" lang="ja-JP" altLang="en-US" sz="2000" dirty="0"/>
          </a:p>
        </p:txBody>
      </p:sp>
    </p:spTree>
    <p:extLst>
      <p:ext uri="{BB962C8B-B14F-4D97-AF65-F5344CB8AC3E}">
        <p14:creationId xmlns:p14="http://schemas.microsoft.com/office/powerpoint/2010/main" val="40488470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anim calcmode="lin" valueType="num">
                                      <p:cBhvr>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図 32" descr="夕日と海と砂浜&#10;&#10;自動的に生成された説明">
            <a:extLst>
              <a:ext uri="{FF2B5EF4-FFF2-40B4-BE49-F238E27FC236}">
                <a16:creationId xmlns:a16="http://schemas.microsoft.com/office/drawing/2014/main" id="{E978084F-E014-4A65-F4C9-3C656F12092C}"/>
              </a:ext>
            </a:extLst>
          </p:cNvPr>
          <p:cNvPicPr>
            <a:picLocks noChangeAspect="1"/>
          </p:cNvPicPr>
          <p:nvPr/>
        </p:nvPicPr>
        <p:blipFill rotWithShape="1">
          <a:blip r:embed="rId2">
            <a:extLst>
              <a:ext uri="{28A0092B-C50C-407E-A947-70E740481C1C}">
                <a14:useLocalDpi xmlns:a14="http://schemas.microsoft.com/office/drawing/2010/main" val="0"/>
              </a:ext>
            </a:extLst>
          </a:blip>
          <a:srcRect l="1277" r="20116" b="-1"/>
          <a:stretch/>
        </p:blipFill>
        <p:spPr>
          <a:xfrm>
            <a:off x="0" y="10"/>
            <a:ext cx="9669642" cy="6857990"/>
          </a:xfrm>
          <a:prstGeom prst="rect">
            <a:avLst/>
          </a:prstGeom>
        </p:spPr>
      </p:pic>
      <p:sp>
        <p:nvSpPr>
          <p:cNvPr id="48" name="Rectangle 4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4026FFD7-6D0D-7E76-312F-13F957CE1812}"/>
              </a:ext>
            </a:extLst>
          </p:cNvPr>
          <p:cNvSpPr>
            <a:spLocks noGrp="1"/>
          </p:cNvSpPr>
          <p:nvPr>
            <p:ph idx="1"/>
          </p:nvPr>
        </p:nvSpPr>
        <p:spPr>
          <a:xfrm>
            <a:off x="6677354" y="2663971"/>
            <a:ext cx="5217885" cy="2151376"/>
          </a:xfrm>
        </p:spPr>
        <p:txBody>
          <a:bodyPr>
            <a:normAutofit/>
          </a:bodyPr>
          <a:lstStyle/>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私たちは互いを必要としていること、</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快適な領域を越えて</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r>
              <a:rPr kumimoji="1" lang="ja-JP" altLang="en-US"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人々や経験の必要性を理解する時期に来ているのかもしれません。</a:t>
            </a: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kumimoji="1" lang="en-US" altLang="ja-JP" sz="2400" b="1"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buNone/>
            </a:pPr>
            <a:endParaRPr kumimoji="1" lang="ja-JP" altLang="en-US" sz="1700" dirty="0"/>
          </a:p>
        </p:txBody>
      </p:sp>
    </p:spTree>
    <p:extLst>
      <p:ext uri="{BB962C8B-B14F-4D97-AF65-F5344CB8AC3E}">
        <p14:creationId xmlns:p14="http://schemas.microsoft.com/office/powerpoint/2010/main" val="138056885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659</Words>
  <Application>Microsoft Office PowerPoint</Application>
  <PresentationFormat>ワイド画面</PresentationFormat>
  <Paragraphs>77</Paragraphs>
  <Slides>13</Slides>
  <Notes>0</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UD デジタル 教科書体 N-R</vt:lpstr>
      <vt:lpstr>游ゴシック</vt:lpstr>
      <vt:lpstr>游ゴシック Light</vt:lpstr>
      <vt:lpstr>Amasis MT Pro Medium</vt:lpstr>
      <vt:lpstr>Arial</vt:lpstr>
      <vt:lpstr>Office テーマ</vt:lpstr>
      <vt:lpstr>Courage, Confidence, Transformation …through the power of the Spirit  勇気、信頼、変容 … 聖霊の力によって       2023年6月16日　みこころの祝日 聖心会総長 Sr.Barbara Dawson の手紙から</vt:lpstr>
      <vt:lpstr>PowerPoint プレゼンテーション</vt:lpstr>
      <vt:lpstr>PowerPoint プレゼンテーション</vt:lpstr>
      <vt:lpstr>PowerPoint プレゼンテーション</vt:lpstr>
      <vt:lpstr>PowerPoint プレゼンテーション</vt:lpstr>
      <vt:lpstr>砂漠をともに旅する</vt:lpstr>
      <vt:lpstr>イエスとのつながり</vt:lpstr>
      <vt:lpstr>今、わたしたちへの 変容の呼びかけは何なのでしょうか。</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 Confidence, Transformation …through the power of the Spirit  勇気、信頼、変容 … 聖霊の力によって  2023年６月１６日　みこころの祝日 聖心会総長 Barbara Dowson の手紙から</dc:title>
  <dc:creator>Mariko Watanabe</dc:creator>
  <cp:lastModifiedBy>聖心 花子</cp:lastModifiedBy>
  <cp:revision>26</cp:revision>
  <dcterms:created xsi:type="dcterms:W3CDTF">2023-06-29T12:48:30Z</dcterms:created>
  <dcterms:modified xsi:type="dcterms:W3CDTF">2023-07-20T06:40:32Z</dcterms:modified>
</cp:coreProperties>
</file>